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98" r:id="rId6"/>
    <p:sldId id="315" r:id="rId7"/>
    <p:sldId id="320" r:id="rId8"/>
    <p:sldId id="317" r:id="rId9"/>
    <p:sldId id="318" r:id="rId10"/>
    <p:sldId id="316" r:id="rId11"/>
    <p:sldId id="311" r:id="rId12"/>
    <p:sldId id="309" r:id="rId13"/>
    <p:sldId id="312" r:id="rId14"/>
    <p:sldId id="313" r:id="rId15"/>
    <p:sldId id="293" r:id="rId1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p15:clr>
            <a:srgbClr val="A4A3A4"/>
          </p15:clr>
        </p15:guide>
        <p15:guide id="2" orient="horz" pos="1162">
          <p15:clr>
            <a:srgbClr val="A4A3A4"/>
          </p15:clr>
        </p15:guide>
        <p15:guide id="3" orient="horz" pos="4047">
          <p15:clr>
            <a:srgbClr val="A4A3A4"/>
          </p15:clr>
        </p15:guide>
        <p15:guide id="4" orient="horz" pos="327">
          <p15:clr>
            <a:srgbClr val="A4A3A4"/>
          </p15:clr>
        </p15:guide>
        <p15:guide id="5" orient="horz" pos="3906">
          <p15:clr>
            <a:srgbClr val="A4A3A4"/>
          </p15:clr>
        </p15:guide>
        <p15:guide id="6" pos="2993">
          <p15:clr>
            <a:srgbClr val="A4A3A4"/>
          </p15:clr>
        </p15:guide>
        <p15:guide id="7" pos="453">
          <p15:clr>
            <a:srgbClr val="A4A3A4"/>
          </p15:clr>
        </p15:guide>
        <p15:guide id="8" pos="5307">
          <p15:clr>
            <a:srgbClr val="A4A3A4"/>
          </p15:clr>
        </p15:guide>
        <p15:guide id="9" pos="31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A0B"/>
    <a:srgbClr val="BEBABB"/>
    <a:srgbClr val="C8171E"/>
    <a:srgbClr val="504C4C"/>
    <a:srgbClr val="FCE400"/>
    <a:srgbClr val="FAE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8B7C2-C125-40AE-A232-3B5B12FCDF08}" v="7" dt="2023-05-22T13:48:52.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128" d="100"/>
          <a:sy n="128" d="100"/>
        </p:scale>
        <p:origin x="1734" y="120"/>
      </p:cViewPr>
      <p:guideLst>
        <p:guide orient="horz" pos="3816"/>
        <p:guide orient="horz" pos="1162"/>
        <p:guide orient="horz" pos="4047"/>
        <p:guide orient="horz" pos="327"/>
        <p:guide orient="horz" pos="3906"/>
        <p:guide pos="2993"/>
        <p:guide pos="453"/>
        <p:guide pos="5307"/>
        <p:guide pos="31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per Bøgsted Kristensen" userId="cd03b78b-d8d0-414b-a0ac-653bd88af1af" providerId="ADAL" clId="{A7C8B7C2-C125-40AE-A232-3B5B12FCDF08}"/>
    <pc:docChg chg="undo custSel modSld">
      <pc:chgData name="Kasper Bøgsted Kristensen" userId="cd03b78b-d8d0-414b-a0ac-653bd88af1af" providerId="ADAL" clId="{A7C8B7C2-C125-40AE-A232-3B5B12FCDF08}" dt="2023-05-22T13:49:53.809" v="998" actId="20577"/>
      <pc:docMkLst>
        <pc:docMk/>
      </pc:docMkLst>
      <pc:sldChg chg="modSp mod">
        <pc:chgData name="Kasper Bøgsted Kristensen" userId="cd03b78b-d8d0-414b-a0ac-653bd88af1af" providerId="ADAL" clId="{A7C8B7C2-C125-40AE-A232-3B5B12FCDF08}" dt="2023-05-22T13:48:44.798" v="980" actId="20577"/>
        <pc:sldMkLst>
          <pc:docMk/>
          <pc:sldMk cId="37354336" sldId="309"/>
        </pc:sldMkLst>
        <pc:spChg chg="mod">
          <ac:chgData name="Kasper Bøgsted Kristensen" userId="cd03b78b-d8d0-414b-a0ac-653bd88af1af" providerId="ADAL" clId="{A7C8B7C2-C125-40AE-A232-3B5B12FCDF08}" dt="2023-05-19T13:21:43.565" v="856" actId="20577"/>
          <ac:spMkLst>
            <pc:docMk/>
            <pc:sldMk cId="37354336" sldId="309"/>
            <ac:spMk id="2" creationId="{2208BF25-15F1-4788-8554-E5E53BC7F54F}"/>
          </ac:spMkLst>
        </pc:spChg>
        <pc:spChg chg="mod">
          <ac:chgData name="Kasper Bøgsted Kristensen" userId="cd03b78b-d8d0-414b-a0ac-653bd88af1af" providerId="ADAL" clId="{A7C8B7C2-C125-40AE-A232-3B5B12FCDF08}" dt="2023-05-22T13:48:44.798" v="980" actId="20577"/>
          <ac:spMkLst>
            <pc:docMk/>
            <pc:sldMk cId="37354336" sldId="309"/>
            <ac:spMk id="4" creationId="{5741AB7B-ED07-492F-AEA9-0166E5B7346E}"/>
          </ac:spMkLst>
        </pc:spChg>
        <pc:picChg chg="mod">
          <ac:chgData name="Kasper Bøgsted Kristensen" userId="cd03b78b-d8d0-414b-a0ac-653bd88af1af" providerId="ADAL" clId="{A7C8B7C2-C125-40AE-A232-3B5B12FCDF08}" dt="2023-05-19T13:09:24.577" v="3" actId="14826"/>
          <ac:picMkLst>
            <pc:docMk/>
            <pc:sldMk cId="37354336" sldId="309"/>
            <ac:picMk id="8" creationId="{A2BA45E0-B932-4D83-8D20-4DCB3D7F7924}"/>
          </ac:picMkLst>
        </pc:picChg>
      </pc:sldChg>
      <pc:sldChg chg="modSp mod">
        <pc:chgData name="Kasper Bøgsted Kristensen" userId="cd03b78b-d8d0-414b-a0ac-653bd88af1af" providerId="ADAL" clId="{A7C8B7C2-C125-40AE-A232-3B5B12FCDF08}" dt="2023-05-22T13:48:17.268" v="900" actId="20577"/>
        <pc:sldMkLst>
          <pc:docMk/>
          <pc:sldMk cId="1123983021" sldId="312"/>
        </pc:sldMkLst>
        <pc:spChg chg="mod">
          <ac:chgData name="Kasper Bøgsted Kristensen" userId="cd03b78b-d8d0-414b-a0ac-653bd88af1af" providerId="ADAL" clId="{A7C8B7C2-C125-40AE-A232-3B5B12FCDF08}" dt="2023-05-19T13:22:00.315" v="879" actId="20577"/>
          <ac:spMkLst>
            <pc:docMk/>
            <pc:sldMk cId="1123983021" sldId="312"/>
            <ac:spMk id="2" creationId="{14AB1096-A533-462E-90EE-216C713F7584}"/>
          </ac:spMkLst>
        </pc:spChg>
        <pc:spChg chg="mod">
          <ac:chgData name="Kasper Bøgsted Kristensen" userId="cd03b78b-d8d0-414b-a0ac-653bd88af1af" providerId="ADAL" clId="{A7C8B7C2-C125-40AE-A232-3B5B12FCDF08}" dt="2023-05-22T13:48:17.268" v="900" actId="20577"/>
          <ac:spMkLst>
            <pc:docMk/>
            <pc:sldMk cId="1123983021" sldId="312"/>
            <ac:spMk id="4" creationId="{9BFFAEE4-9E44-4A2E-A71E-C9384E9FF4AF}"/>
          </ac:spMkLst>
        </pc:spChg>
        <pc:picChg chg="mod">
          <ac:chgData name="Kasper Bøgsted Kristensen" userId="cd03b78b-d8d0-414b-a0ac-653bd88af1af" providerId="ADAL" clId="{A7C8B7C2-C125-40AE-A232-3B5B12FCDF08}" dt="2023-05-19T13:11:16.741" v="11" actId="14826"/>
          <ac:picMkLst>
            <pc:docMk/>
            <pc:sldMk cId="1123983021" sldId="312"/>
            <ac:picMk id="8" creationId="{19D5DF65-4E57-441D-B00D-4A2DCEF5480A}"/>
          </ac:picMkLst>
        </pc:picChg>
      </pc:sldChg>
      <pc:sldChg chg="modSp mod">
        <pc:chgData name="Kasper Bøgsted Kristensen" userId="cd03b78b-d8d0-414b-a0ac-653bd88af1af" providerId="ADAL" clId="{A7C8B7C2-C125-40AE-A232-3B5B12FCDF08}" dt="2023-05-19T13:18:22.836" v="536" actId="20577"/>
        <pc:sldMkLst>
          <pc:docMk/>
          <pc:sldMk cId="668922401" sldId="313"/>
        </pc:sldMkLst>
        <pc:spChg chg="mod">
          <ac:chgData name="Kasper Bøgsted Kristensen" userId="cd03b78b-d8d0-414b-a0ac-653bd88af1af" providerId="ADAL" clId="{A7C8B7C2-C125-40AE-A232-3B5B12FCDF08}" dt="2023-05-19T13:18:22.836" v="536" actId="20577"/>
          <ac:spMkLst>
            <pc:docMk/>
            <pc:sldMk cId="668922401" sldId="313"/>
            <ac:spMk id="4" creationId="{F53F13D1-6417-4653-B796-CC130CFCC630}"/>
          </ac:spMkLst>
        </pc:spChg>
        <pc:picChg chg="mod">
          <ac:chgData name="Kasper Bøgsted Kristensen" userId="cd03b78b-d8d0-414b-a0ac-653bd88af1af" providerId="ADAL" clId="{A7C8B7C2-C125-40AE-A232-3B5B12FCDF08}" dt="2023-05-19T13:17:41.857" v="432" actId="14826"/>
          <ac:picMkLst>
            <pc:docMk/>
            <pc:sldMk cId="668922401" sldId="313"/>
            <ac:picMk id="12" creationId="{20FF5F51-A600-4320-8F7C-69930A2E8534}"/>
          </ac:picMkLst>
        </pc:picChg>
      </pc:sldChg>
      <pc:sldChg chg="modSp mod">
        <pc:chgData name="Kasper Bøgsted Kristensen" userId="cd03b78b-d8d0-414b-a0ac-653bd88af1af" providerId="ADAL" clId="{A7C8B7C2-C125-40AE-A232-3B5B12FCDF08}" dt="2023-05-22T13:49:53.809" v="998" actId="20577"/>
        <pc:sldMkLst>
          <pc:docMk/>
          <pc:sldMk cId="327428883" sldId="315"/>
        </pc:sldMkLst>
        <pc:spChg chg="mod">
          <ac:chgData name="Kasper Bøgsted Kristensen" userId="cd03b78b-d8d0-414b-a0ac-653bd88af1af" providerId="ADAL" clId="{A7C8B7C2-C125-40AE-A232-3B5B12FCDF08}" dt="2023-05-22T13:49:53.809" v="998" actId="20577"/>
          <ac:spMkLst>
            <pc:docMk/>
            <pc:sldMk cId="327428883" sldId="315"/>
            <ac:spMk id="4" creationId="{AE42C778-FA07-4100-B107-1CFD1B303178}"/>
          </ac:spMkLst>
        </pc:spChg>
      </pc:sldChg>
      <pc:sldChg chg="modSp mod">
        <pc:chgData name="Kasper Bøgsted Kristensen" userId="cd03b78b-d8d0-414b-a0ac-653bd88af1af" providerId="ADAL" clId="{A7C8B7C2-C125-40AE-A232-3B5B12FCDF08}" dt="2023-05-19T13:16:40.279" v="431" actId="20577"/>
        <pc:sldMkLst>
          <pc:docMk/>
          <pc:sldMk cId="3153281207" sldId="316"/>
        </pc:sldMkLst>
        <pc:spChg chg="mod">
          <ac:chgData name="Kasper Bøgsted Kristensen" userId="cd03b78b-d8d0-414b-a0ac-653bd88af1af" providerId="ADAL" clId="{A7C8B7C2-C125-40AE-A232-3B5B12FCDF08}" dt="2023-05-19T13:16:40.279" v="431" actId="20577"/>
          <ac:spMkLst>
            <pc:docMk/>
            <pc:sldMk cId="3153281207" sldId="316"/>
            <ac:spMk id="4" creationId="{E59C3241-18FA-40ED-AA48-EBCA8A33053D}"/>
          </ac:spMkLst>
        </pc:spChg>
        <pc:picChg chg="mod">
          <ac:chgData name="Kasper Bøgsted Kristensen" userId="cd03b78b-d8d0-414b-a0ac-653bd88af1af" providerId="ADAL" clId="{A7C8B7C2-C125-40AE-A232-3B5B12FCDF08}" dt="2023-05-19T13:14:18.592" v="137" actId="14826"/>
          <ac:picMkLst>
            <pc:docMk/>
            <pc:sldMk cId="3153281207" sldId="316"/>
            <ac:picMk id="8" creationId="{96F39897-4D8B-45CC-87B2-2300E9899EE2}"/>
          </ac:picMkLst>
        </pc:picChg>
      </pc:sldChg>
      <pc:sldChg chg="modSp mod">
        <pc:chgData name="Kasper Bøgsted Kristensen" userId="cd03b78b-d8d0-414b-a0ac-653bd88af1af" providerId="ADAL" clId="{A7C8B7C2-C125-40AE-A232-3B5B12FCDF08}" dt="2023-05-22T13:48:52.040" v="981" actId="20577"/>
        <pc:sldMkLst>
          <pc:docMk/>
          <pc:sldMk cId="705893981" sldId="318"/>
        </pc:sldMkLst>
        <pc:spChg chg="mod">
          <ac:chgData name="Kasper Bøgsted Kristensen" userId="cd03b78b-d8d0-414b-a0ac-653bd88af1af" providerId="ADAL" clId="{A7C8B7C2-C125-40AE-A232-3B5B12FCDF08}" dt="2023-05-19T13:21:12.857" v="825" actId="20577"/>
          <ac:spMkLst>
            <pc:docMk/>
            <pc:sldMk cId="705893981" sldId="318"/>
            <ac:spMk id="2" creationId="{683F0E3F-DAA2-4FF2-BF0F-38F1AA1F08C2}"/>
          </ac:spMkLst>
        </pc:spChg>
        <pc:spChg chg="mod">
          <ac:chgData name="Kasper Bøgsted Kristensen" userId="cd03b78b-d8d0-414b-a0ac-653bd88af1af" providerId="ADAL" clId="{A7C8B7C2-C125-40AE-A232-3B5B12FCDF08}" dt="2023-05-22T13:48:52.040" v="981" actId="20577"/>
          <ac:spMkLst>
            <pc:docMk/>
            <pc:sldMk cId="705893981" sldId="318"/>
            <ac:spMk id="4" creationId="{6413AAA2-645A-4471-843E-7F7868F34393}"/>
          </ac:spMkLst>
        </pc:spChg>
        <pc:picChg chg="mod">
          <ac:chgData name="Kasper Bøgsted Kristensen" userId="cd03b78b-d8d0-414b-a0ac-653bd88af1af" providerId="ADAL" clId="{A7C8B7C2-C125-40AE-A232-3B5B12FCDF08}" dt="2023-05-19T13:19:47.373" v="537" actId="14826"/>
          <ac:picMkLst>
            <pc:docMk/>
            <pc:sldMk cId="705893981" sldId="318"/>
            <ac:picMk id="8" creationId="{13C564EA-7E3D-4320-B69D-55A56D29A9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D1A10-BBD4-4970-A075-CF1FF7F959A1}" type="datetimeFigureOut">
              <a:rPr lang="da-DK" smtClean="0"/>
              <a:pPr/>
              <a:t>22-05-2023</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FDC86-23C9-487F-A856-5CBF8F0CCAE4}" type="slidenum">
              <a:rPr lang="da-DK" smtClean="0"/>
              <a:pPr/>
              <a:t>‹#›</a:t>
            </a:fld>
            <a:endParaRPr lang="da-DK"/>
          </a:p>
        </p:txBody>
      </p:sp>
    </p:spTree>
    <p:extLst>
      <p:ext uri="{BB962C8B-B14F-4D97-AF65-F5344CB8AC3E}">
        <p14:creationId xmlns:p14="http://schemas.microsoft.com/office/powerpoint/2010/main" val="216273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pic>
        <p:nvPicPr>
          <p:cNvPr id="5122" name="Picture 2" descr="D:\Transfer\RødeKors\PPT\logo\stor logo.wmf"/>
          <p:cNvPicPr>
            <a:picLocks noChangeAspect="1" noChangeArrowheads="1"/>
          </p:cNvPicPr>
          <p:nvPr userDrawn="1"/>
        </p:nvPicPr>
        <p:blipFill>
          <a:blip r:embed="rId2" cstate="screen"/>
          <a:srcRect/>
          <a:stretch>
            <a:fillRect/>
          </a:stretch>
        </p:blipFill>
        <p:spPr bwMode="auto">
          <a:xfrm>
            <a:off x="4095750" y="2732796"/>
            <a:ext cx="952500" cy="955675"/>
          </a:xfrm>
          <a:prstGeom prst="rect">
            <a:avLst/>
          </a:prstGeom>
          <a:noFill/>
        </p:spPr>
      </p:pic>
      <p:sp>
        <p:nvSpPr>
          <p:cNvPr id="2" name="Title 1"/>
          <p:cNvSpPr>
            <a:spLocks noGrp="1"/>
          </p:cNvSpPr>
          <p:nvPr>
            <p:ph type="ctrTitle"/>
          </p:nvPr>
        </p:nvSpPr>
        <p:spPr>
          <a:xfrm>
            <a:off x="719138" y="499570"/>
            <a:ext cx="7705725" cy="2155766"/>
          </a:xfrm>
        </p:spPr>
        <p:txBody>
          <a:bodyPr>
            <a:noAutofit/>
          </a:bodyPr>
          <a:lstStyle>
            <a:lvl1pPr>
              <a:lnSpc>
                <a:spcPct val="80000"/>
              </a:lnSpc>
              <a:defRPr sz="7000" cap="all" baseline="0"/>
            </a:lvl1pPr>
          </a:lstStyle>
          <a:p>
            <a:r>
              <a:rPr lang="en-US" noProof="0"/>
              <a:t>Click to edit Master title style</a:t>
            </a:r>
            <a:endParaRPr lang="da-DK" noProof="0"/>
          </a:p>
        </p:txBody>
      </p:sp>
      <p:sp>
        <p:nvSpPr>
          <p:cNvPr id="3" name="Subtitle 2"/>
          <p:cNvSpPr>
            <a:spLocks noGrp="1"/>
          </p:cNvSpPr>
          <p:nvPr>
            <p:ph type="subTitle" idx="1"/>
          </p:nvPr>
        </p:nvSpPr>
        <p:spPr>
          <a:xfrm>
            <a:off x="719137" y="5056906"/>
            <a:ext cx="7705725" cy="684076"/>
          </a:xfrm>
        </p:spPr>
        <p:txBody>
          <a:bodyPr/>
          <a:lstStyle>
            <a:lvl1pPr marL="0" indent="0" algn="ctr">
              <a:lnSpc>
                <a:spcPct val="100000"/>
              </a:lnSpc>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da-DK" noProof="0"/>
          </a:p>
        </p:txBody>
      </p:sp>
      <p:sp>
        <p:nvSpPr>
          <p:cNvPr id="4" name="Date Placeholder 3"/>
          <p:cNvSpPr>
            <a:spLocks noGrp="1"/>
          </p:cNvSpPr>
          <p:nvPr>
            <p:ph type="dt" sz="half" idx="10"/>
          </p:nvPr>
        </p:nvSpPr>
        <p:spPr/>
        <p:txBody>
          <a:bodyPr/>
          <a:lstStyle/>
          <a:p>
            <a:fld id="{DA0D1D61-48CF-4CB6-A48B-AF12EF8CB65E}" type="datetime1">
              <a:rPr lang="da-DK" noProof="0" smtClean="0"/>
              <a:t>22-05-2023</a:t>
            </a:fld>
            <a:endParaRPr lang="da-DK" noProof="0"/>
          </a:p>
        </p:txBody>
      </p:sp>
      <p:sp>
        <p:nvSpPr>
          <p:cNvPr id="5" name="Footer Placeholder 4"/>
          <p:cNvSpPr>
            <a:spLocks noGrp="1"/>
          </p:cNvSpPr>
          <p:nvPr>
            <p:ph type="ftr" sz="quarter" idx="11"/>
          </p:nvPr>
        </p:nvSpPr>
        <p:spPr/>
        <p:txBody>
          <a:bodyPr/>
          <a:lstStyle/>
          <a:p>
            <a:r>
              <a:rPr lang="da-DK" noProof="0"/>
              <a:t>Røde Kors / Julestafet / Idékatalog</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a:t>
            </a:fld>
            <a:endParaRPr lang="da-DK" noProof="0"/>
          </a:p>
        </p:txBody>
      </p:sp>
      <p:pic>
        <p:nvPicPr>
          <p:cNvPr id="13" name="Picture 2"/>
          <p:cNvPicPr>
            <a:picLocks noChangeAspect="1" noChangeArrowheads="1"/>
          </p:cNvPicPr>
          <p:nvPr userDrawn="1"/>
        </p:nvPicPr>
        <p:blipFill>
          <a:blip r:embed="rId3" cstate="screen"/>
          <a:srcRect/>
          <a:stretch>
            <a:fillRect/>
          </a:stretch>
        </p:blipFill>
        <p:spPr bwMode="auto">
          <a:xfrm>
            <a:off x="-2124744" y="0"/>
            <a:ext cx="2013116" cy="1512000"/>
          </a:xfrm>
          <a:prstGeom prst="rect">
            <a:avLst/>
          </a:prstGeom>
          <a:noFill/>
          <a:ln w="9525">
            <a:noFill/>
            <a:miter lim="800000"/>
            <a:headEnd/>
            <a:tailEnd/>
          </a:ln>
        </p:spPr>
      </p:pic>
      <p:sp>
        <p:nvSpPr>
          <p:cNvPr id="12" name="TextBox 17"/>
          <p:cNvSpPr txBox="1">
            <a:spLocks noChangeArrowheads="1"/>
          </p:cNvSpPr>
          <p:nvPr userDrawn="1"/>
        </p:nvSpPr>
        <p:spPr bwMode="auto">
          <a:xfrm>
            <a:off x="-2370138" y="5700713"/>
            <a:ext cx="2281238" cy="1077218"/>
          </a:xfrm>
          <a:prstGeom prst="rect">
            <a:avLst/>
          </a:prstGeom>
          <a:noFill/>
          <a:ln w="9525">
            <a:noFill/>
            <a:miter lim="800000"/>
            <a:headEnd/>
            <a:tailEnd/>
          </a:ln>
        </p:spPr>
        <p:txBody>
          <a:bodyPr lIns="0" tIns="0" rIns="0" bIns="0">
            <a:spAutoFit/>
          </a:bodyPr>
          <a:lstStyle/>
          <a:p>
            <a:pPr algn="r"/>
            <a:r>
              <a:rPr lang="da-DK" sz="1000" b="1" dirty="0">
                <a:solidFill>
                  <a:schemeClr val="bg1"/>
                </a:solidFill>
              </a:rPr>
              <a:t>Titel og dato i sidefod:</a:t>
            </a:r>
          </a:p>
          <a:p>
            <a:pPr algn="r"/>
            <a:r>
              <a:rPr lang="da-DK" sz="1000" dirty="0">
                <a:solidFill>
                  <a:schemeClr val="bg1"/>
                </a:solidFill>
              </a:rPr>
              <a:t>1. Vælg ’Indsæt’ i </a:t>
            </a:r>
            <a:r>
              <a:rPr lang="da-DK" sz="1000" dirty="0" err="1">
                <a:solidFill>
                  <a:schemeClr val="bg1"/>
                </a:solidFill>
              </a:rPr>
              <a:t>topmenuen</a:t>
            </a:r>
            <a:endParaRPr lang="da-DK" sz="1000" dirty="0">
              <a:solidFill>
                <a:schemeClr val="bg1"/>
              </a:solidFill>
            </a:endParaRPr>
          </a:p>
          <a:p>
            <a:pPr algn="r"/>
            <a:r>
              <a:rPr lang="da-DK" sz="1000" dirty="0">
                <a:solidFill>
                  <a:schemeClr val="bg1"/>
                </a:solidFill>
              </a:rPr>
              <a:t>2. Vælg ’Sidehoved og Sidefod’</a:t>
            </a:r>
          </a:p>
          <a:p>
            <a:pPr algn="r"/>
            <a:r>
              <a:rPr lang="da-DK" sz="1000" dirty="0">
                <a:solidFill>
                  <a:schemeClr val="bg1"/>
                </a:solidFill>
              </a:rPr>
              <a:t>3. Skriv dato / titel på præsentation </a:t>
            </a:r>
            <a:br>
              <a:rPr lang="da-DK" sz="1000" dirty="0">
                <a:solidFill>
                  <a:schemeClr val="bg1"/>
                </a:solidFill>
              </a:rPr>
            </a:br>
            <a:r>
              <a:rPr lang="da-DK" sz="1000" dirty="0">
                <a:solidFill>
                  <a:schemeClr val="bg1"/>
                </a:solidFill>
              </a:rPr>
              <a:t>ind i </a:t>
            </a:r>
            <a:r>
              <a:rPr lang="da-DK" sz="1000" dirty="0" err="1">
                <a:solidFill>
                  <a:schemeClr val="bg1"/>
                </a:solidFill>
              </a:rPr>
              <a:t>sidefodfeltet</a:t>
            </a:r>
            <a:endParaRPr lang="da-DK" sz="1000" dirty="0">
              <a:solidFill>
                <a:schemeClr val="bg1"/>
              </a:solidFill>
            </a:endParaRPr>
          </a:p>
          <a:p>
            <a:pPr algn="r"/>
            <a:r>
              <a:rPr lang="da-DK" sz="1000" dirty="0">
                <a:solidFill>
                  <a:schemeClr val="bg1"/>
                </a:solidFill>
              </a:rPr>
              <a:t>4. Tryk ’anvend på alle’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lar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C7A0F5E4-EF3F-4077-B79A-E998D65C19B1}"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9" name="Text Placeholder 8"/>
          <p:cNvSpPr>
            <a:spLocks noGrp="1"/>
          </p:cNvSpPr>
          <p:nvPr>
            <p:ph type="body" sz="quarter" idx="13"/>
          </p:nvPr>
        </p:nvSpPr>
        <p:spPr>
          <a:xfrm>
            <a:off x="719138" y="1862138"/>
            <a:ext cx="7705725" cy="630237"/>
          </a:xfrm>
        </p:spPr>
        <p:txBody>
          <a:bodyPr/>
          <a:lstStyle>
            <a:lvl1pPr algn="ctr">
              <a:defRPr b="0"/>
            </a:lvl1pPr>
          </a:lstStyle>
          <a:p>
            <a:pPr lvl="0"/>
            <a:r>
              <a:rPr lang="en-US" noProof="0"/>
              <a:t>Click to edit Master text styles</a:t>
            </a:r>
          </a:p>
        </p:txBody>
      </p:sp>
      <p:sp>
        <p:nvSpPr>
          <p:cNvPr id="13" name="Content Placeholder 12"/>
          <p:cNvSpPr>
            <a:spLocks noGrp="1"/>
          </p:cNvSpPr>
          <p:nvPr>
            <p:ph sz="quarter" idx="14"/>
          </p:nvPr>
        </p:nvSpPr>
        <p:spPr>
          <a:xfrm>
            <a:off x="719138" y="2492375"/>
            <a:ext cx="7705725" cy="370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pic>
        <p:nvPicPr>
          <p:cNvPr id="14"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15" name="Picture 2"/>
          <p:cNvPicPr>
            <a:picLocks noChangeAspect="1" noChangeArrowheads="1"/>
          </p:cNvPicPr>
          <p:nvPr userDrawn="1"/>
        </p:nvPicPr>
        <p:blipFill>
          <a:blip r:embed="rId3" cstate="screen"/>
          <a:srcRect/>
          <a:stretch>
            <a:fillRect/>
          </a:stretch>
        </p:blipFill>
        <p:spPr bwMode="auto">
          <a:xfrm>
            <a:off x="-2124000" y="0"/>
            <a:ext cx="2011701" cy="1512000"/>
          </a:xfrm>
          <a:prstGeom prst="rect">
            <a:avLst/>
          </a:prstGeom>
          <a:noFill/>
          <a:ln w="9525">
            <a:noFill/>
            <a:miter lim="800000"/>
            <a:headEnd/>
            <a:tailEnd/>
          </a:ln>
        </p:spPr>
      </p:pic>
      <p:sp>
        <p:nvSpPr>
          <p:cNvPr id="16" name="TextBox 15"/>
          <p:cNvSpPr txBox="1"/>
          <p:nvPr userDrawn="1"/>
        </p:nvSpPr>
        <p:spPr>
          <a:xfrm>
            <a:off x="-2196752" y="1664804"/>
            <a:ext cx="2082241" cy="307777"/>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Tabel, Graf</a:t>
            </a:r>
          </a:p>
          <a:p>
            <a:pPr algn="r"/>
            <a:r>
              <a:rPr lang="da-DK" sz="1000" b="1" kern="1200" baseline="0" dirty="0">
                <a:solidFill>
                  <a:schemeClr val="bg1"/>
                </a:solidFill>
                <a:latin typeface="+mn-lt"/>
                <a:ea typeface="+mn-ea"/>
                <a:cs typeface="+mn-cs"/>
              </a:rPr>
              <a:t> eller </a:t>
            </a:r>
            <a:r>
              <a:rPr lang="da-DK" sz="1000" b="1" kern="1200" baseline="0" dirty="0" err="1">
                <a:solidFill>
                  <a:schemeClr val="bg1"/>
                </a:solidFill>
                <a:latin typeface="+mn-lt"/>
                <a:ea typeface="+mn-ea"/>
                <a:cs typeface="+mn-cs"/>
              </a:rPr>
              <a:t>SmartArt</a:t>
            </a:r>
            <a:endParaRPr lang="da-DK" sz="1000" b="1" kern="1200" baseline="0" dirty="0">
              <a:solidFill>
                <a:schemeClr val="bg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Red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en-US" noProof="0"/>
              <a:t>Click to edit Master title style</a:t>
            </a:r>
            <a:endParaRPr lang="da-DK" noProof="0" dirty="0"/>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a:t>Click icon to add picture</a:t>
            </a:r>
            <a:endParaRPr lang="da-DK" noProof="0"/>
          </a:p>
        </p:txBody>
      </p:sp>
      <p:sp>
        <p:nvSpPr>
          <p:cNvPr id="3" name="Date Placeholder 2"/>
          <p:cNvSpPr>
            <a:spLocks noGrp="1"/>
          </p:cNvSpPr>
          <p:nvPr>
            <p:ph type="dt" sz="half" idx="10"/>
          </p:nvPr>
        </p:nvSpPr>
        <p:spPr/>
        <p:txBody>
          <a:bodyPr/>
          <a:lstStyle/>
          <a:p>
            <a:fld id="{CC2B94BC-0E1F-4C4F-8696-C56C7B0997D8}"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4" name="TextBox 13"/>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billede</a:t>
            </a: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1. Klik på billede ikonet </a:t>
            </a:r>
          </a:p>
          <a:p>
            <a:pPr algn="r"/>
            <a:r>
              <a:rPr lang="da-DK" sz="1000" kern="1200" baseline="0" dirty="0">
                <a:solidFill>
                  <a:schemeClr val="bg1"/>
                </a:solidFill>
                <a:latin typeface="+mn-lt"/>
                <a:ea typeface="+mn-ea"/>
                <a:cs typeface="+mn-cs"/>
              </a:rPr>
              <a:t>og vælg dit billede</a:t>
            </a:r>
          </a:p>
          <a:p>
            <a:pPr algn="r"/>
            <a:r>
              <a:rPr lang="da-DK" sz="1000" kern="1200" baseline="0" dirty="0">
                <a:solidFill>
                  <a:schemeClr val="bg1"/>
                </a:solidFill>
                <a:latin typeface="+mn-lt"/>
                <a:ea typeface="+mn-ea"/>
                <a:cs typeface="+mn-cs"/>
              </a:rPr>
              <a:t>2. Højre klik på billede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og vælg ’Placér bagerst’</a:t>
            </a:r>
          </a:p>
        </p:txBody>
      </p:sp>
      <p:pic>
        <p:nvPicPr>
          <p:cNvPr id="10242" name="Picture 2"/>
          <p:cNvPicPr>
            <a:picLocks noChangeAspect="1" noChangeArrowheads="1"/>
          </p:cNvPicPr>
          <p:nvPr userDrawn="1"/>
        </p:nvPicPr>
        <p:blipFill>
          <a:blip r:embed="rId2" cstate="screen"/>
          <a:srcRect/>
          <a:stretch>
            <a:fillRect/>
          </a:stretch>
        </p:blipFill>
        <p:spPr bwMode="auto">
          <a:xfrm>
            <a:off x="-2124000" y="0"/>
            <a:ext cx="2009489" cy="1512000"/>
          </a:xfrm>
          <a:prstGeom prst="rect">
            <a:avLst/>
          </a:prstGeom>
          <a:noFill/>
          <a:ln w="9525">
            <a:noFill/>
            <a:miter lim="800000"/>
            <a:headEnd/>
            <a:tailEnd/>
          </a:ln>
        </p:spPr>
      </p:pic>
      <p:sp>
        <p:nvSpPr>
          <p:cNvPr id="10" name="Text Placeholder 9"/>
          <p:cNvSpPr>
            <a:spLocks noGrp="1"/>
          </p:cNvSpPr>
          <p:nvPr>
            <p:ph type="body" sz="quarter" idx="14"/>
          </p:nvPr>
        </p:nvSpPr>
        <p:spPr>
          <a:xfrm>
            <a:off x="719138" y="3645024"/>
            <a:ext cx="4752962" cy="2269776"/>
          </a:xfrm>
        </p:spPr>
        <p:txBody>
          <a:bodyPr anchor="b" anchorCtr="0"/>
          <a:lstStyle>
            <a:lvl1pPr>
              <a:defRPr b="0"/>
            </a:lvl1pPr>
          </a:lstStyle>
          <a:p>
            <a:pPr lvl="0"/>
            <a:r>
              <a:rPr lang="en-US" noProof="0"/>
              <a:t>Click to edit Master text styles</a:t>
            </a:r>
          </a:p>
        </p:txBody>
      </p:sp>
      <p:sp>
        <p:nvSpPr>
          <p:cNvPr id="7"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sa background and Tex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4001" y="0"/>
            <a:ext cx="2013645"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3600" y="-3600"/>
            <a:ext cx="9151200" cy="6426000"/>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en-US" noProof="0"/>
              <a:t>Click to edit Master title style</a:t>
            </a:r>
            <a:endParaRPr lang="da-DK" noProof="0" dirty="0"/>
          </a:p>
        </p:txBody>
      </p:sp>
      <p:sp>
        <p:nvSpPr>
          <p:cNvPr id="3" name="Date Placeholder 2"/>
          <p:cNvSpPr>
            <a:spLocks noGrp="1"/>
          </p:cNvSpPr>
          <p:nvPr>
            <p:ph type="dt" sz="half" idx="10"/>
          </p:nvPr>
        </p:nvSpPr>
        <p:spPr/>
        <p:txBody>
          <a:bodyPr/>
          <a:lstStyle/>
          <a:p>
            <a:fld id="{3722A524-2B83-4507-9909-10C7226AB82A}"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0" name="Text Placeholder 9"/>
          <p:cNvSpPr>
            <a:spLocks noGrp="1"/>
          </p:cNvSpPr>
          <p:nvPr>
            <p:ph type="body" sz="quarter" idx="14"/>
          </p:nvPr>
        </p:nvSpPr>
        <p:spPr>
          <a:xfrm>
            <a:off x="719138" y="3645024"/>
            <a:ext cx="4752962" cy="2269776"/>
          </a:xfrm>
        </p:spPr>
        <p:txBody>
          <a:bodyPr anchor="b" anchorCtr="0"/>
          <a:lstStyle>
            <a:lvl1pPr>
              <a:defRPr b="0"/>
            </a:lvl1pPr>
          </a:lstStyle>
          <a:p>
            <a:pPr lvl="0"/>
            <a:r>
              <a:rPr lang="en-US" noProof="0"/>
              <a:t>Click to edit Master text styles</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hite Smal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23554"/>
            <a:ext cx="7705725" cy="1128498"/>
          </a:xfrm>
        </p:spPr>
        <p:txBody>
          <a:bodyPr anchor="t" anchorCtr="0">
            <a:noAutofit/>
          </a:bodyPr>
          <a:lstStyle>
            <a:lvl1pPr>
              <a:lnSpc>
                <a:spcPct val="80000"/>
              </a:lnSpc>
              <a:defRPr sz="4000" cap="all" baseline="0">
                <a:solidFill>
                  <a:schemeClr val="bg1"/>
                </a:solidFill>
              </a:defRPr>
            </a:lvl1p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1D40D51A-0DBB-4364-988A-A87566088DCE}"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3315" name="Picture 3"/>
          <p:cNvPicPr>
            <a:picLocks noChangeAspect="1" noChangeArrowheads="1"/>
          </p:cNvPicPr>
          <p:nvPr userDrawn="1"/>
        </p:nvPicPr>
        <p:blipFill>
          <a:blip r:embed="rId2" cstate="screen"/>
          <a:srcRect/>
          <a:stretch>
            <a:fillRect/>
          </a:stretch>
        </p:blipFill>
        <p:spPr bwMode="auto">
          <a:xfrm>
            <a:off x="-2124000" y="0"/>
            <a:ext cx="2014647" cy="1512000"/>
          </a:xfrm>
          <a:prstGeom prst="rect">
            <a:avLst/>
          </a:prstGeom>
          <a:noFill/>
          <a:ln w="9525">
            <a:noFill/>
            <a:miter lim="800000"/>
            <a:headEnd/>
            <a:tailEnd/>
          </a:ln>
        </p:spPr>
      </p:pic>
      <p:sp>
        <p:nvSpPr>
          <p:cNvPr id="16" name="TextBox 15"/>
          <p:cNvSpPr txBox="1"/>
          <p:nvPr userDrawn="1"/>
        </p:nvSpPr>
        <p:spPr>
          <a:xfrm>
            <a:off x="-2130735" y="1664804"/>
            <a:ext cx="2016224" cy="4154984"/>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billede</a:t>
            </a: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1. Klik på billede ikonet </a:t>
            </a:r>
          </a:p>
          <a:p>
            <a:pPr algn="r"/>
            <a:r>
              <a:rPr lang="da-DK" sz="1000" kern="1200" baseline="0" dirty="0">
                <a:solidFill>
                  <a:schemeClr val="bg1"/>
                </a:solidFill>
                <a:latin typeface="+mn-lt"/>
                <a:ea typeface="+mn-ea"/>
                <a:cs typeface="+mn-cs"/>
              </a:rPr>
              <a:t>og vælg dit billede</a:t>
            </a:r>
          </a:p>
          <a:p>
            <a:pPr algn="r"/>
            <a:r>
              <a:rPr lang="da-DK" sz="1000" kern="1200" baseline="0" dirty="0">
                <a:solidFill>
                  <a:schemeClr val="bg1"/>
                </a:solidFill>
                <a:latin typeface="+mn-lt"/>
                <a:ea typeface="+mn-ea"/>
                <a:cs typeface="+mn-cs"/>
              </a:rPr>
              <a:t>2. Højre klik på billede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og vælg ’Placér bagerst’</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b="1" kern="1200" baseline="0" dirty="0">
                <a:solidFill>
                  <a:schemeClr val="bg1"/>
                </a:solidFill>
                <a:latin typeface="+mn-lt"/>
                <a:ea typeface="+mn-ea"/>
                <a:cs typeface="+mn-cs"/>
              </a:rPr>
              <a:t>Fremhævet tekst </a:t>
            </a:r>
          </a:p>
          <a:p>
            <a:pPr algn="r"/>
            <a:r>
              <a:rPr lang="da-DK" sz="1000" b="1" kern="1200" baseline="0" dirty="0">
                <a:solidFill>
                  <a:schemeClr val="bg1"/>
                </a:solidFill>
                <a:latin typeface="+mn-lt"/>
                <a:ea typeface="+mn-ea"/>
                <a:cs typeface="+mn-cs"/>
              </a:rPr>
              <a:t>sættes i Bold</a:t>
            </a:r>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a:t>Click icon to add picture</a:t>
            </a:r>
            <a:endParaRPr lang="da-DK" noProof="0"/>
          </a:p>
        </p:txBody>
      </p:sp>
      <p:sp>
        <p:nvSpPr>
          <p:cNvPr id="13" name="Text Placeholder 12"/>
          <p:cNvSpPr>
            <a:spLocks noGrp="1"/>
          </p:cNvSpPr>
          <p:nvPr>
            <p:ph type="body" sz="quarter" idx="14"/>
          </p:nvPr>
        </p:nvSpPr>
        <p:spPr>
          <a:xfrm>
            <a:off x="719138" y="3644900"/>
            <a:ext cx="4932362" cy="2206800"/>
          </a:xfrm>
        </p:spPr>
        <p:txBody>
          <a:bodyPr anchor="b" anchorCtr="0"/>
          <a:lstStyle>
            <a:lvl1pPr>
              <a:defRPr b="0">
                <a:solidFill>
                  <a:schemeClr val="bg1"/>
                </a:solidFill>
              </a:defRPr>
            </a:lvl1pPr>
            <a:lvl2pPr marL="0" indent="0">
              <a:buFontTx/>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11"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a:t>Click icon to add picture</a:t>
            </a:r>
            <a:endParaRPr lang="da-DK" noProof="0"/>
          </a:p>
        </p:txBody>
      </p:sp>
      <p:sp>
        <p:nvSpPr>
          <p:cNvPr id="3" name="Date Placeholder 2"/>
          <p:cNvSpPr>
            <a:spLocks noGrp="1"/>
          </p:cNvSpPr>
          <p:nvPr>
            <p:ph type="dt" sz="half" idx="10"/>
          </p:nvPr>
        </p:nvSpPr>
        <p:spPr/>
        <p:txBody>
          <a:bodyPr/>
          <a:lstStyle/>
          <a:p>
            <a:fld id="{CA3C63A2-06BF-4180-92F5-5582997EE447}"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3" name="Text Placeholder 12"/>
          <p:cNvSpPr>
            <a:spLocks noGrp="1"/>
          </p:cNvSpPr>
          <p:nvPr>
            <p:ph type="body" sz="quarter" idx="14"/>
          </p:nvPr>
        </p:nvSpPr>
        <p:spPr>
          <a:xfrm>
            <a:off x="719138" y="3644900"/>
            <a:ext cx="4932362" cy="2206800"/>
          </a:xfrm>
        </p:spPr>
        <p:txBody>
          <a:bodyPr anchor="b" anchorCtr="0"/>
          <a:lstStyle>
            <a:lvl1pPr>
              <a:defRPr b="1">
                <a:solidFill>
                  <a:schemeClr val="bg1"/>
                </a:solidFill>
              </a:defRPr>
            </a:lvl1pPr>
            <a:lvl2pPr marL="0" indent="0">
              <a:buFontTx/>
              <a:buNone/>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pic>
        <p:nvPicPr>
          <p:cNvPr id="13315" name="Picture 3"/>
          <p:cNvPicPr>
            <a:picLocks noChangeAspect="1" noChangeArrowheads="1"/>
          </p:cNvPicPr>
          <p:nvPr userDrawn="1"/>
        </p:nvPicPr>
        <p:blipFill>
          <a:blip r:embed="rId2" cstate="screen"/>
          <a:srcRect/>
          <a:stretch>
            <a:fillRect/>
          </a:stretch>
        </p:blipFill>
        <p:spPr bwMode="auto">
          <a:xfrm>
            <a:off x="-2124000" y="0"/>
            <a:ext cx="2014647" cy="1512000"/>
          </a:xfrm>
          <a:prstGeom prst="rect">
            <a:avLst/>
          </a:prstGeom>
          <a:noFill/>
          <a:ln w="9525">
            <a:noFill/>
            <a:miter lim="800000"/>
            <a:headEnd/>
            <a:tailEnd/>
          </a:ln>
        </p:spPr>
      </p:pic>
      <p:pic>
        <p:nvPicPr>
          <p:cNvPr id="14338" name="Picture 2"/>
          <p:cNvPicPr>
            <a:picLocks noChangeAspect="1" noChangeArrowheads="1"/>
          </p:cNvPicPr>
          <p:nvPr userDrawn="1"/>
        </p:nvPicPr>
        <p:blipFill>
          <a:blip r:embed="rId3" cstate="screen"/>
          <a:srcRect/>
          <a:stretch>
            <a:fillRect/>
          </a:stretch>
        </p:blipFill>
        <p:spPr bwMode="auto">
          <a:xfrm>
            <a:off x="-2124000" y="0"/>
            <a:ext cx="2016861" cy="1512000"/>
          </a:xfrm>
          <a:prstGeom prst="rect">
            <a:avLst/>
          </a:prstGeom>
          <a:noFill/>
          <a:ln w="9525">
            <a:noFill/>
            <a:miter lim="800000"/>
            <a:headEnd/>
            <a:tailEnd/>
          </a:ln>
        </p:spPr>
      </p:pic>
      <p:sp>
        <p:nvSpPr>
          <p:cNvPr id="12" name="TextBox 11"/>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billede</a:t>
            </a:r>
          </a:p>
          <a:p>
            <a:pPr marL="0" indent="0" algn="r">
              <a:buFontTx/>
              <a:buNone/>
            </a:pPr>
            <a:r>
              <a:rPr lang="da-DK" sz="1000" kern="1200" baseline="0" dirty="0">
                <a:solidFill>
                  <a:schemeClr val="bg1"/>
                </a:solidFill>
                <a:latin typeface="+mn-lt"/>
                <a:ea typeface="+mn-ea"/>
                <a:cs typeface="+mn-cs"/>
              </a:rPr>
              <a:t>1. Klik på billede ikonet </a:t>
            </a:r>
          </a:p>
          <a:p>
            <a:pPr algn="r"/>
            <a:r>
              <a:rPr lang="da-DK" sz="1000" kern="1200" baseline="0" dirty="0">
                <a:solidFill>
                  <a:schemeClr val="bg1"/>
                </a:solidFill>
                <a:latin typeface="+mn-lt"/>
                <a:ea typeface="+mn-ea"/>
                <a:cs typeface="+mn-cs"/>
              </a:rPr>
              <a:t>og vælg dit billede</a:t>
            </a:r>
          </a:p>
          <a:p>
            <a:pPr algn="r"/>
            <a:r>
              <a:rPr lang="da-DK" sz="1000" kern="1200" baseline="0" dirty="0">
                <a:solidFill>
                  <a:schemeClr val="bg1"/>
                </a:solidFill>
                <a:latin typeface="+mn-lt"/>
                <a:ea typeface="+mn-ea"/>
                <a:cs typeface="+mn-cs"/>
              </a:rPr>
              <a:t>2. Højre klik på billede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og vælg ’Placér bagerst’</a:t>
            </a:r>
          </a:p>
        </p:txBody>
      </p:sp>
      <p:sp>
        <p:nvSpPr>
          <p:cNvPr id="11" name="Text Placeholder 6"/>
          <p:cNvSpPr>
            <a:spLocks noGrp="1"/>
          </p:cNvSpPr>
          <p:nvPr>
            <p:ph type="body" sz="quarter" idx="15"/>
          </p:nvPr>
        </p:nvSpPr>
        <p:spPr>
          <a:xfrm>
            <a:off x="4399200" y="273600"/>
            <a:ext cx="349200" cy="349200"/>
          </a:xfrm>
          <a:blipFill>
            <a:blip r:embed="rId4"/>
            <a:stretch>
              <a:fillRect/>
            </a:stretch>
          </a:blipFill>
        </p:spPr>
        <p:txBody>
          <a:bodyPr anchor="ctr" anchorCtr="0">
            <a:normAutofit/>
          </a:bodyPr>
          <a:lstStyle>
            <a:lvl1pPr algn="ctr">
              <a:defRPr sz="100" b="0">
                <a:solidFill>
                  <a:srgbClr val="E30A0B"/>
                </a:solidFill>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slide">
    <p:spTree>
      <p:nvGrpSpPr>
        <p:cNvPr id="1" name=""/>
        <p:cNvGrpSpPr/>
        <p:nvPr/>
      </p:nvGrpSpPr>
      <p:grpSpPr>
        <a:xfrm>
          <a:off x="0" y="0"/>
          <a:ext cx="0" cy="0"/>
          <a:chOff x="0" y="0"/>
          <a:chExt cx="0" cy="0"/>
        </a:xfrm>
      </p:grpSpPr>
      <p:sp>
        <p:nvSpPr>
          <p:cNvPr id="8" name="Rectangle 7"/>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719139" y="456214"/>
            <a:ext cx="7705724" cy="1405924"/>
          </a:xfrm>
        </p:spPr>
        <p:txBody>
          <a:bodyPr>
            <a:noAutofit/>
          </a:bodyPr>
          <a:lstStyle>
            <a:lvl1pPr>
              <a:defRPr sz="4000" cap="all" baseline="0"/>
            </a:lvl1pPr>
          </a:lstStyle>
          <a:p>
            <a:r>
              <a:rPr lang="en-US" noProof="0"/>
              <a:t>Click to edit Master title style</a:t>
            </a:r>
            <a:endParaRPr lang="da-DK" noProof="0" dirty="0"/>
          </a:p>
        </p:txBody>
      </p:sp>
      <p:sp>
        <p:nvSpPr>
          <p:cNvPr id="3" name="Date Placeholder 2"/>
          <p:cNvSpPr>
            <a:spLocks noGrp="1"/>
          </p:cNvSpPr>
          <p:nvPr>
            <p:ph type="dt" sz="half" idx="10"/>
          </p:nvPr>
        </p:nvSpPr>
        <p:spPr/>
        <p:txBody>
          <a:bodyPr/>
          <a:lstStyle/>
          <a:p>
            <a:fld id="{F44100E6-E1A8-4948-A76E-0EACF3265B89}"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0" name="Picture 2" descr="D:\Transfer\RødeKors\PPT\logo\stor logo.wmf"/>
          <p:cNvPicPr>
            <a:picLocks noChangeAspect="1" noChangeArrowheads="1"/>
          </p:cNvPicPr>
          <p:nvPr userDrawn="1"/>
        </p:nvPicPr>
        <p:blipFill>
          <a:blip r:embed="rId2" cstate="screen"/>
          <a:srcRect/>
          <a:stretch>
            <a:fillRect/>
          </a:stretch>
        </p:blipFill>
        <p:spPr bwMode="auto">
          <a:xfrm>
            <a:off x="4095750" y="2732796"/>
            <a:ext cx="952500" cy="955675"/>
          </a:xfrm>
          <a:prstGeom prst="rect">
            <a:avLst/>
          </a:prstGeom>
          <a:noFill/>
        </p:spPr>
      </p:pic>
      <p:pic>
        <p:nvPicPr>
          <p:cNvPr id="12" name="Picture 2"/>
          <p:cNvPicPr>
            <a:picLocks noChangeAspect="1" noChangeArrowheads="1"/>
          </p:cNvPicPr>
          <p:nvPr userDrawn="1"/>
        </p:nvPicPr>
        <p:blipFill>
          <a:blip r:embed="rId3" cstate="screen"/>
          <a:srcRect/>
          <a:stretch>
            <a:fillRect/>
          </a:stretch>
        </p:blipFill>
        <p:spPr bwMode="auto">
          <a:xfrm>
            <a:off x="-2124000" y="0"/>
            <a:ext cx="2014647" cy="1512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22EC4E65-B586-4767-9542-CE23448A06B1}"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7"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EA529-5079-4B92-8F44-FF33DEE72295}" type="datetime1">
              <a:rPr lang="da-DK" smtClean="0"/>
              <a:t>22-05-2023</a:t>
            </a:fld>
            <a:endParaRPr lang="da-DK"/>
          </a:p>
        </p:txBody>
      </p:sp>
      <p:sp>
        <p:nvSpPr>
          <p:cNvPr id="3" name="Footer Placeholder 2"/>
          <p:cNvSpPr>
            <a:spLocks noGrp="1"/>
          </p:cNvSpPr>
          <p:nvPr>
            <p:ph type="ftr" sz="quarter" idx="11"/>
          </p:nvPr>
        </p:nvSpPr>
        <p:spPr/>
        <p:txBody>
          <a:bodyPr/>
          <a:lstStyle/>
          <a:p>
            <a:r>
              <a:rPr lang="da-DK"/>
              <a:t>Røde Kors / Julestafet / Idékatalog</a:t>
            </a:r>
          </a:p>
        </p:txBody>
      </p:sp>
      <p:sp>
        <p:nvSpPr>
          <p:cNvPr id="4" name="Slide Number Placeholder 3"/>
          <p:cNvSpPr>
            <a:spLocks noGrp="1"/>
          </p:cNvSpPr>
          <p:nvPr>
            <p:ph type="sldNum" sz="quarter" idx="12"/>
          </p:nvPr>
        </p:nvSpPr>
        <p:spPr/>
        <p:txBody>
          <a:bodyPr/>
          <a:lstStyle/>
          <a:p>
            <a:fld id="{846537C4-461C-40AD-BBFE-FC34AD250033}" type="slidenum">
              <a:rPr lang="da-DK" smtClean="0"/>
              <a:pPr/>
              <a:t>‹#›</a:t>
            </a:fld>
            <a:endParaRPr lang="da-DK"/>
          </a:p>
        </p:txBody>
      </p:sp>
      <p:pic>
        <p:nvPicPr>
          <p:cNvPr id="6"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 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a:spcBef>
                <a:spcPts val="2400"/>
              </a:spcBef>
              <a:defRPr b="0"/>
            </a:lvl1pPr>
            <a:lvl2pPr>
              <a:spcBef>
                <a:spcPts val="2400"/>
              </a:spcBef>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p:txBody>
          <a:bodyPr/>
          <a:lstStyle/>
          <a:p>
            <a:fld id="{51AFD97F-A782-445F-8716-B61956133BAA}" type="datetime1">
              <a:rPr lang="da-DK" noProof="0" smtClean="0"/>
              <a:t>22-05-2023</a:t>
            </a:fld>
            <a:endParaRPr lang="da-DK" noProof="0"/>
          </a:p>
        </p:txBody>
      </p:sp>
      <p:sp>
        <p:nvSpPr>
          <p:cNvPr id="5" name="Footer Placeholder 4"/>
          <p:cNvSpPr>
            <a:spLocks noGrp="1"/>
          </p:cNvSpPr>
          <p:nvPr>
            <p:ph type="ftr" sz="quarter" idx="11"/>
          </p:nvPr>
        </p:nvSpPr>
        <p:spPr/>
        <p:txBody>
          <a:bodyPr/>
          <a:lstStyle/>
          <a:p>
            <a:r>
              <a:rPr lang="da-DK" noProof="0"/>
              <a:t>Røde Kors / Julestafet / Idékatalog</a:t>
            </a:r>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7170" name="Picture 2"/>
          <p:cNvPicPr>
            <a:picLocks noChangeAspect="1" noChangeArrowheads="1"/>
          </p:cNvPicPr>
          <p:nvPr userDrawn="1"/>
        </p:nvPicPr>
        <p:blipFill>
          <a:blip r:embed="rId3" cstate="screen"/>
          <a:srcRect/>
          <a:stretch>
            <a:fillRect/>
          </a:stretch>
        </p:blipFill>
        <p:spPr bwMode="auto">
          <a:xfrm>
            <a:off x="-2124000" y="0"/>
            <a:ext cx="2007749" cy="1512000"/>
          </a:xfrm>
          <a:prstGeom prst="rect">
            <a:avLst/>
          </a:prstGeom>
          <a:noFill/>
          <a:ln w="9525">
            <a:noFill/>
            <a:miter lim="800000"/>
            <a:headEnd/>
            <a:tailEnd/>
          </a:ln>
        </p:spPr>
      </p:pic>
      <p:sp>
        <p:nvSpPr>
          <p:cNvPr id="11" name="TextBox 10"/>
          <p:cNvSpPr txBox="1"/>
          <p:nvPr userDrawn="1"/>
        </p:nvSpPr>
        <p:spPr>
          <a:xfrm>
            <a:off x="-2088740" y="1592796"/>
            <a:ext cx="1972489" cy="4616648"/>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Overskrift </a:t>
            </a:r>
            <a:r>
              <a:rPr lang="da-DK" sz="1000" kern="1200" baseline="0" dirty="0" err="1">
                <a:solidFill>
                  <a:schemeClr val="bg1"/>
                </a:solidFill>
                <a:latin typeface="+mn-lt"/>
                <a:ea typeface="+mn-ea"/>
                <a:cs typeface="+mn-cs"/>
              </a:rPr>
              <a:t>maks</a:t>
            </a:r>
            <a:r>
              <a:rPr lang="da-DK" sz="1000" kern="1200" baseline="0" dirty="0">
                <a:solidFill>
                  <a:schemeClr val="bg1"/>
                </a:solidFill>
                <a:latin typeface="+mn-lt"/>
                <a:ea typeface="+mn-ea"/>
                <a:cs typeface="+mn-cs"/>
              </a:rPr>
              <a:t> 2 linjer</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Sidste linje tekst</a:t>
            </a:r>
            <a:endParaRPr lang="da-DK" sz="1000" dirty="0">
              <a:solidFill>
                <a:schemeClr val="bg1"/>
              </a:solidFill>
            </a:endParaRPr>
          </a:p>
        </p:txBody>
      </p:sp>
      <p:cxnSp>
        <p:nvCxnSpPr>
          <p:cNvPr id="13" name="Straight Connector 12"/>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a:spcBef>
                <a:spcPts val="0"/>
              </a:spcBef>
              <a:defRPr b="1"/>
            </a:lvl1pPr>
            <a:lvl2pPr>
              <a:spcBef>
                <a:spcPts val="1200"/>
              </a:spcBef>
              <a:spcAft>
                <a:spcPts val="0"/>
              </a:spcAft>
              <a:buClr>
                <a:schemeClr val="tx1"/>
              </a:buClr>
              <a:defRPr/>
            </a:lvl2pPr>
            <a:lvl3pPr>
              <a:spcBef>
                <a:spcPts val="0"/>
              </a:spcBef>
              <a:defRPr/>
            </a:lvl3pPr>
            <a:lvl4pPr>
              <a:spcBef>
                <a:spcPts val="0"/>
              </a:spcBef>
              <a:defRPr/>
            </a:lvl4pPr>
            <a:lvl5pPr>
              <a:spcBef>
                <a:spcPts val="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p:txBody>
          <a:bodyPr/>
          <a:lstStyle/>
          <a:p>
            <a:fld id="{87957AF1-F39C-4583-BAB8-952AFD4D2010}" type="datetime1">
              <a:rPr lang="da-DK" noProof="0" smtClean="0"/>
              <a:t>22-05-2023</a:t>
            </a:fld>
            <a:endParaRPr lang="da-DK" noProof="0"/>
          </a:p>
        </p:txBody>
      </p:sp>
      <p:sp>
        <p:nvSpPr>
          <p:cNvPr id="5" name="Footer Placeholder 4"/>
          <p:cNvSpPr>
            <a:spLocks noGrp="1"/>
          </p:cNvSpPr>
          <p:nvPr>
            <p:ph type="ftr" sz="quarter" idx="11"/>
          </p:nvPr>
        </p:nvSpPr>
        <p:spPr/>
        <p:txBody>
          <a:bodyPr/>
          <a:lstStyle/>
          <a:p>
            <a:r>
              <a:rPr lang="da-DK" noProof="0"/>
              <a:t>Røde Kors / Julestafet / Idékatalog</a:t>
            </a:r>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
        <p:nvSpPr>
          <p:cNvPr id="11" name="TextBox 10"/>
          <p:cNvSpPr txBox="1"/>
          <p:nvPr userDrawn="1"/>
        </p:nvSpPr>
        <p:spPr>
          <a:xfrm>
            <a:off x="-2088740" y="1592796"/>
            <a:ext cx="1972489" cy="4770537"/>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Overskrift </a:t>
            </a:r>
            <a:r>
              <a:rPr lang="da-DK" sz="1000" kern="1200" baseline="0" dirty="0" err="1">
                <a:solidFill>
                  <a:schemeClr val="bg1"/>
                </a:solidFill>
                <a:latin typeface="+mn-lt"/>
                <a:ea typeface="+mn-ea"/>
                <a:cs typeface="+mn-cs"/>
              </a:rPr>
              <a:t>maks</a:t>
            </a:r>
            <a:r>
              <a:rPr lang="da-DK" sz="1000" kern="1200" baseline="0" dirty="0">
                <a:solidFill>
                  <a:schemeClr val="bg1"/>
                </a:solidFill>
                <a:latin typeface="+mn-lt"/>
                <a:ea typeface="+mn-ea"/>
                <a:cs typeface="+mn-cs"/>
              </a:rPr>
              <a:t> 2 linjer</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dirty="0" err="1">
                <a:solidFill>
                  <a:schemeClr val="bg1"/>
                </a:solidFill>
                <a:latin typeface="+mn-lt"/>
                <a:ea typeface="+mn-ea"/>
                <a:cs typeface="+mn-cs"/>
              </a:rPr>
              <a:t>Bullets</a:t>
            </a:r>
            <a:r>
              <a:rPr lang="da-DK" sz="1000" b="1" kern="1200" baseline="0" dirty="0">
                <a:solidFill>
                  <a:schemeClr val="bg1"/>
                </a:solidFill>
                <a:latin typeface="+mn-lt"/>
                <a:ea typeface="+mn-ea"/>
                <a:cs typeface="+mn-cs"/>
              </a:rPr>
              <a:t>: de tre første ord fremhæves i rød</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Sidste linje tekst</a:t>
            </a:r>
            <a:endParaRPr lang="da-DK" sz="1000" dirty="0">
              <a:solidFill>
                <a:schemeClr val="bg1"/>
              </a:solidFill>
            </a:endParaRPr>
          </a:p>
        </p:txBody>
      </p:sp>
      <p:cxnSp>
        <p:nvCxnSpPr>
          <p:cNvPr id="13" name="Straight Connector 12"/>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4" descr="fke3b.jpg"/>
          <p:cNvPicPr>
            <a:picLocks noChangeAspect="1"/>
          </p:cNvPicPr>
          <p:nvPr userDrawn="1"/>
        </p:nvPicPr>
        <p:blipFill>
          <a:blip r:embed="rId3" cstate="screen"/>
          <a:srcRect/>
          <a:stretch>
            <a:fillRect/>
          </a:stretch>
        </p:blipFill>
        <p:spPr bwMode="auto">
          <a:xfrm>
            <a:off x="-881063" y="2879415"/>
            <a:ext cx="466725" cy="228600"/>
          </a:xfrm>
          <a:prstGeom prst="rect">
            <a:avLst/>
          </a:prstGeom>
          <a:noFill/>
          <a:ln w="9525">
            <a:noFill/>
            <a:miter lim="800000"/>
            <a:headEnd/>
            <a:tailEnd/>
          </a:ln>
        </p:spPr>
      </p:pic>
      <p:sp>
        <p:nvSpPr>
          <p:cNvPr id="14" name="TextBox 17"/>
          <p:cNvSpPr txBox="1">
            <a:spLocks noChangeArrowheads="1"/>
          </p:cNvSpPr>
          <p:nvPr userDrawn="1"/>
        </p:nvSpPr>
        <p:spPr bwMode="auto">
          <a:xfrm>
            <a:off x="-2052736" y="1942765"/>
            <a:ext cx="1944786" cy="1692771"/>
          </a:xfrm>
          <a:prstGeom prst="rect">
            <a:avLst/>
          </a:prstGeom>
          <a:noFill/>
          <a:ln w="9525">
            <a:noFill/>
            <a:miter lim="800000"/>
            <a:headEnd/>
            <a:tailEnd/>
          </a:ln>
        </p:spPr>
        <p:txBody>
          <a:bodyPr wrap="square" lIns="0" tIns="0" rIns="0" bIns="0">
            <a:spAutoFit/>
          </a:bodyPr>
          <a:lstStyle/>
          <a:p>
            <a:pPr algn="r"/>
            <a:r>
              <a:rPr lang="da-DK" sz="1000" dirty="0">
                <a:solidFill>
                  <a:schemeClr val="bg1"/>
                </a:solidFill>
                <a:cs typeface="Arial" charset="0"/>
              </a:rPr>
              <a:t>Tekst starter uden punktopstilling</a:t>
            </a:r>
            <a:br>
              <a:rPr lang="da-DK" sz="1000" dirty="0">
                <a:solidFill>
                  <a:schemeClr val="bg1"/>
                </a:solidFill>
                <a:cs typeface="Arial" charset="0"/>
              </a:rPr>
            </a:br>
            <a:endParaRPr lang="da-DK" sz="1000" dirty="0">
              <a:solidFill>
                <a:schemeClr val="bg1"/>
              </a:solidFill>
              <a:cs typeface="Arial" charset="0"/>
            </a:endParaRPr>
          </a:p>
          <a:p>
            <a:pPr algn="r"/>
            <a:r>
              <a:rPr lang="da-DK" sz="1000" dirty="0">
                <a:solidFill>
                  <a:schemeClr val="bg1"/>
                </a:solidFill>
                <a:cs typeface="Arial" charset="0"/>
              </a:rPr>
              <a:t>For at få punktopstilling på teksten (flere niveauer findes), brug forøg listeniveau</a:t>
            </a:r>
          </a:p>
          <a:p>
            <a:pPr algn="r"/>
            <a:endParaRPr lang="da-DK" sz="1000" dirty="0">
              <a:solidFill>
                <a:schemeClr val="bg1"/>
              </a:solidFill>
              <a:cs typeface="Arial" charset="0"/>
            </a:endParaRPr>
          </a:p>
          <a:p>
            <a:pPr algn="r"/>
            <a:endParaRPr lang="da-DK" sz="1000" dirty="0">
              <a:solidFill>
                <a:schemeClr val="bg1"/>
              </a:solidFill>
              <a:cs typeface="Arial" charset="0"/>
            </a:endParaRPr>
          </a:p>
          <a:p>
            <a:pPr algn="r"/>
            <a:r>
              <a:rPr lang="da-DK" sz="1000" dirty="0">
                <a:solidFill>
                  <a:schemeClr val="bg1"/>
                </a:solidFill>
                <a:cs typeface="Arial" charset="0"/>
              </a:rPr>
              <a:t>For at få venstrestillet tekst uden punktopstilling, brug formindsk listeniveau</a:t>
            </a:r>
          </a:p>
        </p:txBody>
      </p:sp>
      <p:pic>
        <p:nvPicPr>
          <p:cNvPr id="15" name="Picture 14"/>
          <p:cNvPicPr>
            <a:picLocks noChangeAspect="1" noChangeArrowheads="1"/>
          </p:cNvPicPr>
          <p:nvPr userDrawn="1"/>
        </p:nvPicPr>
        <p:blipFill>
          <a:blip r:embed="rId4" cstate="screen"/>
          <a:srcRect/>
          <a:stretch>
            <a:fillRect/>
          </a:stretch>
        </p:blipFill>
        <p:spPr bwMode="auto">
          <a:xfrm>
            <a:off x="-617538" y="3661978"/>
            <a:ext cx="504825" cy="257175"/>
          </a:xfrm>
          <a:prstGeom prst="rect">
            <a:avLst/>
          </a:prstGeom>
          <a:noFill/>
          <a:ln w="9525">
            <a:noFill/>
            <a:miter lim="800000"/>
            <a:headEnd/>
            <a:tailEnd/>
          </a:ln>
        </p:spPr>
      </p:pic>
      <p:sp>
        <p:nvSpPr>
          <p:cNvPr id="16" name="Line 15"/>
          <p:cNvSpPr>
            <a:spLocks noChangeShapeType="1"/>
          </p:cNvSpPr>
          <p:nvPr userDrawn="1"/>
        </p:nvSpPr>
        <p:spPr bwMode="auto">
          <a:xfrm flipV="1">
            <a:off x="-864604" y="3789040"/>
            <a:ext cx="241685" cy="0"/>
          </a:xfrm>
          <a:prstGeom prst="line">
            <a:avLst/>
          </a:prstGeom>
          <a:noFill/>
          <a:ln w="38100">
            <a:solidFill>
              <a:schemeClr val="bg1"/>
            </a:solidFill>
            <a:round/>
            <a:headEnd/>
            <a:tailEnd type="triangle" w="med" len="med"/>
          </a:ln>
        </p:spPr>
        <p:txBody>
          <a:bodyPr/>
          <a:lstStyle/>
          <a:p>
            <a:endParaRPr lang="da-DK" sz="1000"/>
          </a:p>
        </p:txBody>
      </p:sp>
      <p:sp>
        <p:nvSpPr>
          <p:cNvPr id="17" name="Line 16"/>
          <p:cNvSpPr>
            <a:spLocks noChangeShapeType="1"/>
          </p:cNvSpPr>
          <p:nvPr userDrawn="1"/>
        </p:nvSpPr>
        <p:spPr bwMode="auto">
          <a:xfrm>
            <a:off x="-328613" y="3661978"/>
            <a:ext cx="215900" cy="288925"/>
          </a:xfrm>
          <a:prstGeom prst="line">
            <a:avLst/>
          </a:prstGeom>
          <a:noFill/>
          <a:ln w="28575">
            <a:solidFill>
              <a:schemeClr val="tx1"/>
            </a:solidFill>
            <a:round/>
            <a:headEnd/>
            <a:tailEnd/>
          </a:ln>
        </p:spPr>
        <p:txBody>
          <a:bodyPr/>
          <a:lstStyle/>
          <a:p>
            <a:endParaRPr lang="da-DK" sz="1000"/>
          </a:p>
        </p:txBody>
      </p:sp>
      <p:sp>
        <p:nvSpPr>
          <p:cNvPr id="18" name="Line 17"/>
          <p:cNvSpPr>
            <a:spLocks noChangeShapeType="1"/>
          </p:cNvSpPr>
          <p:nvPr userDrawn="1"/>
        </p:nvSpPr>
        <p:spPr bwMode="auto">
          <a:xfrm flipH="1">
            <a:off x="-328613" y="3661978"/>
            <a:ext cx="215900" cy="288925"/>
          </a:xfrm>
          <a:prstGeom prst="line">
            <a:avLst/>
          </a:prstGeom>
          <a:noFill/>
          <a:ln w="28575">
            <a:solidFill>
              <a:schemeClr val="tx1"/>
            </a:solidFill>
            <a:round/>
            <a:headEnd/>
            <a:tailEnd/>
          </a:ln>
        </p:spPr>
        <p:txBody>
          <a:bodyPr/>
          <a:lstStyle/>
          <a:p>
            <a:endParaRPr lang="da-DK" sz="1000"/>
          </a:p>
        </p:txBody>
      </p:sp>
      <p:sp>
        <p:nvSpPr>
          <p:cNvPr id="19" name="Line 18"/>
          <p:cNvSpPr>
            <a:spLocks noChangeShapeType="1"/>
          </p:cNvSpPr>
          <p:nvPr userDrawn="1"/>
        </p:nvSpPr>
        <p:spPr bwMode="auto">
          <a:xfrm>
            <a:off x="-881063" y="2850840"/>
            <a:ext cx="215900" cy="288925"/>
          </a:xfrm>
          <a:prstGeom prst="line">
            <a:avLst/>
          </a:prstGeom>
          <a:noFill/>
          <a:ln w="28575">
            <a:solidFill>
              <a:schemeClr val="tx1"/>
            </a:solidFill>
            <a:round/>
            <a:headEnd/>
            <a:tailEnd/>
          </a:ln>
        </p:spPr>
        <p:txBody>
          <a:bodyPr/>
          <a:lstStyle/>
          <a:p>
            <a:endParaRPr lang="da-DK" sz="1000"/>
          </a:p>
        </p:txBody>
      </p:sp>
      <p:sp>
        <p:nvSpPr>
          <p:cNvPr id="20" name="Line 19"/>
          <p:cNvSpPr>
            <a:spLocks noChangeShapeType="1"/>
          </p:cNvSpPr>
          <p:nvPr userDrawn="1"/>
        </p:nvSpPr>
        <p:spPr bwMode="auto">
          <a:xfrm flipH="1">
            <a:off x="-881063" y="2850840"/>
            <a:ext cx="215900" cy="288925"/>
          </a:xfrm>
          <a:prstGeom prst="line">
            <a:avLst/>
          </a:prstGeom>
          <a:noFill/>
          <a:ln w="28575">
            <a:solidFill>
              <a:schemeClr val="tx1"/>
            </a:solidFill>
            <a:round/>
            <a:headEnd/>
            <a:tailEnd/>
          </a:ln>
        </p:spPr>
        <p:txBody>
          <a:bodyPr/>
          <a:lstStyle/>
          <a:p>
            <a:endParaRPr lang="da-DK" sz="1000"/>
          </a:p>
        </p:txBody>
      </p:sp>
      <p:sp>
        <p:nvSpPr>
          <p:cNvPr id="21" name="Line 20"/>
          <p:cNvSpPr>
            <a:spLocks noChangeShapeType="1"/>
          </p:cNvSpPr>
          <p:nvPr userDrawn="1"/>
        </p:nvSpPr>
        <p:spPr bwMode="auto">
          <a:xfrm flipH="1">
            <a:off x="-376238" y="2971490"/>
            <a:ext cx="215900" cy="0"/>
          </a:xfrm>
          <a:prstGeom prst="line">
            <a:avLst/>
          </a:prstGeom>
          <a:noFill/>
          <a:ln w="38100">
            <a:solidFill>
              <a:schemeClr val="bg1"/>
            </a:solidFill>
            <a:round/>
            <a:headEnd/>
            <a:tailEnd type="triangle" w="med" len="med"/>
          </a:ln>
        </p:spPr>
        <p:txBody>
          <a:bodyPr/>
          <a:lstStyle/>
          <a:p>
            <a:endParaRPr lang="da-DK" sz="1000"/>
          </a:p>
        </p:txBody>
      </p:sp>
      <p:pic>
        <p:nvPicPr>
          <p:cNvPr id="22" name="Picture 3"/>
          <p:cNvPicPr>
            <a:picLocks noChangeAspect="1" noChangeArrowheads="1"/>
          </p:cNvPicPr>
          <p:nvPr userDrawn="1"/>
        </p:nvPicPr>
        <p:blipFill>
          <a:blip r:embed="rId5" cstate="screen"/>
          <a:srcRect/>
          <a:stretch>
            <a:fillRect/>
          </a:stretch>
        </p:blipFill>
        <p:spPr bwMode="auto">
          <a:xfrm>
            <a:off x="-2124000" y="0"/>
            <a:ext cx="2013320" cy="1512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bered List Title and Content">
    <p:spTree>
      <p:nvGrpSpPr>
        <p:cNvPr id="1" name=""/>
        <p:cNvGrpSpPr/>
        <p:nvPr/>
      </p:nvGrpSpPr>
      <p:grpSpPr>
        <a:xfrm>
          <a:off x="0" y="0"/>
          <a:ext cx="0" cy="0"/>
          <a:chOff x="0" y="0"/>
          <a:chExt cx="0" cy="0"/>
        </a:xfrm>
      </p:grpSpPr>
      <p:pic>
        <p:nvPicPr>
          <p:cNvPr id="4098"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marL="409575" indent="-409575">
              <a:spcBef>
                <a:spcPts val="1200"/>
              </a:spcBef>
              <a:buClr>
                <a:srgbClr val="C8171E"/>
              </a:buClr>
              <a:buFont typeface="+mj-lt"/>
              <a:buAutoNum type="arabicPeriod"/>
              <a:defRPr b="1"/>
            </a:lvl1pPr>
            <a:lvl2pPr marL="673100" indent="-263525">
              <a:defRPr/>
            </a:lvl2pPr>
            <a:lvl3pPr marL="935038" indent="-252413">
              <a:defRPr/>
            </a:lvl3pPr>
            <a:lvl4pPr marL="1177925" indent="-242888">
              <a:defRPr/>
            </a:lvl4pPr>
            <a:lvl5pPr marL="1428750" indent="-24130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p:txBody>
          <a:bodyPr/>
          <a:lstStyle/>
          <a:p>
            <a:fld id="{F10FBB5E-73E5-42E9-8C40-56105A5F67CB}" type="datetime1">
              <a:rPr lang="da-DK" noProof="0" smtClean="0"/>
              <a:t>22-05-2023</a:t>
            </a:fld>
            <a:endParaRPr lang="da-DK" noProof="0"/>
          </a:p>
        </p:txBody>
      </p:sp>
      <p:sp>
        <p:nvSpPr>
          <p:cNvPr id="5" name="Footer Placeholder 4"/>
          <p:cNvSpPr>
            <a:spLocks noGrp="1"/>
          </p:cNvSpPr>
          <p:nvPr>
            <p:ph type="ftr" sz="quarter" idx="11"/>
          </p:nvPr>
        </p:nvSpPr>
        <p:spPr/>
        <p:txBody>
          <a:bodyPr/>
          <a:lstStyle/>
          <a:p>
            <a:r>
              <a:rPr lang="da-DK" noProof="0"/>
              <a:t>Røde Kors / Julestafet / Idékatalog</a:t>
            </a:r>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1" name="TextBox 10"/>
          <p:cNvSpPr txBox="1"/>
          <p:nvPr userDrawn="1"/>
        </p:nvSpPr>
        <p:spPr>
          <a:xfrm>
            <a:off x="-1512676" y="1916113"/>
            <a:ext cx="1332148" cy="461665"/>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De tre første ord beholdes i bold, resten i </a:t>
            </a:r>
            <a:r>
              <a:rPr lang="da-DK" sz="1000" kern="1200" baseline="0" dirty="0" err="1">
                <a:solidFill>
                  <a:schemeClr val="bg1"/>
                </a:solidFill>
                <a:latin typeface="+mn-lt"/>
                <a:ea typeface="+mn-ea"/>
                <a:cs typeface="+mn-cs"/>
              </a:rPr>
              <a:t>Regular</a:t>
            </a:r>
            <a:endParaRPr lang="da-DK" sz="10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Title Slide Text aligned righ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096800" y="2732400"/>
            <a:ext cx="954000" cy="957600"/>
          </a:xfrm>
          <a:blipFill>
            <a:blip r:embed="rId2"/>
            <a:stretch>
              <a:fillRect/>
            </a:stretch>
          </a:blipFill>
        </p:spPr>
        <p:txBody>
          <a:bodyPr anchor="ctr" anchorCtr="0">
            <a:normAutofit/>
          </a:bodyPr>
          <a:lstStyle>
            <a:lvl1pPr algn="ctr">
              <a:defRPr sz="100">
                <a:solidFill>
                  <a:srgbClr val="E30A0B"/>
                </a:solidFill>
              </a:defRPr>
            </a:lvl1pPr>
          </a:lstStyle>
          <a:p>
            <a:pPr lvl="0"/>
            <a:r>
              <a:rPr lang="en-US"/>
              <a:t>Click to edit Master text styles</a:t>
            </a:r>
          </a:p>
        </p:txBody>
      </p:sp>
      <p:sp>
        <p:nvSpPr>
          <p:cNvPr id="11" name="Picture Placeholder 10"/>
          <p:cNvSpPr>
            <a:spLocks noGrp="1"/>
          </p:cNvSpPr>
          <p:nvPr>
            <p:ph type="pic" sz="quarter" idx="13"/>
          </p:nvPr>
        </p:nvSpPr>
        <p:spPr>
          <a:xfrm>
            <a:off x="-3600" y="-3600"/>
            <a:ext cx="9151200" cy="6429600"/>
          </a:xfrm>
          <a:blipFill>
            <a:blip r:embed="rId3" cstate="screen"/>
            <a:stretch>
              <a:fillRect/>
            </a:stretch>
          </a:blipFill>
        </p:spPr>
        <p:txBody>
          <a:bodyPr/>
          <a:lstStyle/>
          <a:p>
            <a:r>
              <a:rPr lang="en-US" noProof="0"/>
              <a:t>Click icon to add picture</a:t>
            </a:r>
            <a:endParaRPr lang="da-DK" noProof="0"/>
          </a:p>
        </p:txBody>
      </p:sp>
      <p:sp>
        <p:nvSpPr>
          <p:cNvPr id="4" name="Date Placeholder 3"/>
          <p:cNvSpPr>
            <a:spLocks noGrp="1"/>
          </p:cNvSpPr>
          <p:nvPr>
            <p:ph type="dt" sz="half" idx="10"/>
          </p:nvPr>
        </p:nvSpPr>
        <p:spPr/>
        <p:txBody>
          <a:bodyPr/>
          <a:lstStyle/>
          <a:p>
            <a:fld id="{AF7DC692-68E6-4CDF-98D1-8E1A1C71AB76}" type="datetime1">
              <a:rPr lang="da-DK" noProof="0" smtClean="0"/>
              <a:t>22-05-2023</a:t>
            </a:fld>
            <a:endParaRPr lang="da-DK" noProof="0"/>
          </a:p>
        </p:txBody>
      </p:sp>
      <p:sp>
        <p:nvSpPr>
          <p:cNvPr id="5" name="Footer Placeholder 4"/>
          <p:cNvSpPr>
            <a:spLocks noGrp="1"/>
          </p:cNvSpPr>
          <p:nvPr>
            <p:ph type="ftr" sz="quarter" idx="11"/>
          </p:nvPr>
        </p:nvSpPr>
        <p:spPr/>
        <p:txBody>
          <a:bodyPr/>
          <a:lstStyle/>
          <a:p>
            <a:r>
              <a:rPr lang="da-DK" noProof="0"/>
              <a:t>Røde Kors / Julestafet / Idékatalog</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a:t>
            </a:fld>
            <a:endParaRPr lang="da-DK" noProof="0"/>
          </a:p>
        </p:txBody>
      </p:sp>
      <p:pic>
        <p:nvPicPr>
          <p:cNvPr id="1026" name="Picture 2"/>
          <p:cNvPicPr>
            <a:picLocks noChangeAspect="1" noChangeArrowheads="1"/>
          </p:cNvPicPr>
          <p:nvPr userDrawn="1"/>
        </p:nvPicPr>
        <p:blipFill>
          <a:blip r:embed="rId4" cstate="screen"/>
          <a:srcRect/>
          <a:stretch>
            <a:fillRect/>
          </a:stretch>
        </p:blipFill>
        <p:spPr bwMode="auto">
          <a:xfrm>
            <a:off x="-2124000" y="0"/>
            <a:ext cx="2013865" cy="1512000"/>
          </a:xfrm>
          <a:prstGeom prst="rect">
            <a:avLst/>
          </a:prstGeom>
          <a:noFill/>
          <a:ln w="9525">
            <a:noFill/>
            <a:miter lim="800000"/>
            <a:headEnd/>
            <a:tailEnd/>
          </a:ln>
        </p:spPr>
      </p:pic>
      <p:sp>
        <p:nvSpPr>
          <p:cNvPr id="19" name="TextBox 18"/>
          <p:cNvSpPr txBox="1"/>
          <p:nvPr userDrawn="1"/>
        </p:nvSpPr>
        <p:spPr>
          <a:xfrm>
            <a:off x="-1512676" y="2859323"/>
            <a:ext cx="1332148" cy="1384995"/>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Billedindsætning:</a:t>
            </a:r>
          </a:p>
          <a:p>
            <a:pPr algn="r"/>
            <a:r>
              <a:rPr lang="da-DK" sz="1000" kern="1200" baseline="0" dirty="0">
                <a:solidFill>
                  <a:schemeClr val="bg1"/>
                </a:solidFill>
                <a:latin typeface="+mn-lt"/>
                <a:ea typeface="+mn-ea"/>
                <a:cs typeface="+mn-cs"/>
              </a:rPr>
              <a:t>Klik på billede ikonen og sæt dit billede ind.</a:t>
            </a:r>
          </a:p>
          <a:p>
            <a:pPr algn="r"/>
            <a:r>
              <a:rPr lang="da-DK" sz="1000" kern="1200" baseline="0" dirty="0">
                <a:solidFill>
                  <a:schemeClr val="bg1"/>
                </a:solidFill>
                <a:latin typeface="+mn-lt"/>
                <a:ea typeface="+mn-ea"/>
                <a:cs typeface="+mn-cs"/>
              </a:rPr>
              <a:t>Højre klik på billede og placér bagerst for at få Røde Kors-logoet frem</a:t>
            </a:r>
          </a:p>
          <a:p>
            <a:pPr algn="r"/>
            <a:endParaRPr lang="da-DK" sz="1000" kern="1200" baseline="0" dirty="0">
              <a:solidFill>
                <a:schemeClr val="bg1"/>
              </a:solidFill>
              <a:latin typeface="+mn-lt"/>
              <a:ea typeface="+mn-ea"/>
              <a:cs typeface="+mn-cs"/>
            </a:endParaRPr>
          </a:p>
        </p:txBody>
      </p:sp>
      <p:sp>
        <p:nvSpPr>
          <p:cNvPr id="3" name="Subtitle 2"/>
          <p:cNvSpPr>
            <a:spLocks noGrp="1"/>
          </p:cNvSpPr>
          <p:nvPr>
            <p:ph type="subTitle" idx="1"/>
          </p:nvPr>
        </p:nvSpPr>
        <p:spPr>
          <a:xfrm>
            <a:off x="5796136" y="4473116"/>
            <a:ext cx="2628726" cy="1440000"/>
          </a:xfrm>
        </p:spPr>
        <p:txBody>
          <a:bodyPr anchor="b" anchorCtr="0"/>
          <a:lstStyle>
            <a:lvl1pPr marL="0" indent="0" algn="r">
              <a:lnSpc>
                <a:spcPct val="100000"/>
              </a:lnSpc>
              <a:spcBef>
                <a:spcPts val="0"/>
              </a:spcBef>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da-DK" noProof="0" dirty="0"/>
          </a:p>
        </p:txBody>
      </p:sp>
      <p:sp>
        <p:nvSpPr>
          <p:cNvPr id="2" name="Title 1"/>
          <p:cNvSpPr>
            <a:spLocks noGrp="1"/>
          </p:cNvSpPr>
          <p:nvPr>
            <p:ph type="ctrTitle"/>
          </p:nvPr>
        </p:nvSpPr>
        <p:spPr>
          <a:xfrm>
            <a:off x="719138" y="501242"/>
            <a:ext cx="7705725" cy="1306921"/>
          </a:xfrm>
        </p:spPr>
        <p:txBody>
          <a:bodyPr>
            <a:noAutofit/>
          </a:bodyPr>
          <a:lstStyle>
            <a:lvl1pPr>
              <a:lnSpc>
                <a:spcPct val="80000"/>
              </a:lnSpc>
              <a:defRPr sz="4000" cap="all" baseline="0">
                <a:solidFill>
                  <a:schemeClr val="bg1"/>
                </a:solidFill>
              </a:defRPr>
            </a:lvl1pPr>
          </a:lstStyle>
          <a:p>
            <a:r>
              <a:rPr lang="en-US" noProof="0"/>
              <a:t>Click to edit Master title style</a:t>
            </a:r>
            <a:endParaRPr lang="da-DK"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A1CE4558-260F-43E1-931B-4BC46403D83E}" type="datetime1">
              <a:rPr lang="da-DK" noProof="0" smtClean="0"/>
              <a:t>22-05-2023</a:t>
            </a:fld>
            <a:endParaRPr lang="da-DK" noProof="0"/>
          </a:p>
        </p:txBody>
      </p:sp>
      <p:sp>
        <p:nvSpPr>
          <p:cNvPr id="4" name="Footer Placeholder 3"/>
          <p:cNvSpPr>
            <a:spLocks noGrp="1"/>
          </p:cNvSpPr>
          <p:nvPr>
            <p:ph type="ftr" sz="quarter" idx="11"/>
          </p:nvPr>
        </p:nvSpPr>
        <p:spPr/>
        <p:txBody>
          <a:bodyPr/>
          <a:lstStyle/>
          <a:p>
            <a:r>
              <a:rPr lang="da-DK" noProof="0"/>
              <a:t>Røde Kors / Julestafet / Idékatalog</a:t>
            </a:r>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9" name="Text Placeholder 8"/>
          <p:cNvSpPr>
            <a:spLocks noGrp="1"/>
          </p:cNvSpPr>
          <p:nvPr>
            <p:ph type="body" sz="quarter" idx="13"/>
          </p:nvPr>
        </p:nvSpPr>
        <p:spPr>
          <a:xfrm>
            <a:off x="719138" y="1798310"/>
            <a:ext cx="7705725" cy="4402998"/>
          </a:xfrm>
        </p:spPr>
        <p:txBody>
          <a:bodyPr/>
          <a:lstStyle>
            <a:lvl1pPr algn="ctr">
              <a:lnSpc>
                <a:spcPct val="120000"/>
              </a:lnSpc>
              <a:defRPr sz="2900" b="0"/>
            </a:lvl1pPr>
            <a:lvl2pPr marL="0" indent="0" algn="ctr">
              <a:buFontTx/>
              <a:buNone/>
              <a:defRPr sz="2200"/>
            </a:lvl2pPr>
            <a:lvl3pPr marL="0" indent="0" algn="ctr">
              <a:buFontTx/>
              <a:buNone/>
              <a:defRPr/>
            </a:lvl3pPr>
            <a:lvl4pPr marL="0" indent="0" algn="ctr">
              <a:buFontTx/>
              <a:buNone/>
              <a:defRPr/>
            </a:lvl4pPr>
            <a:lvl5pPr marL="0" indent="0" algn="ctr">
              <a:buFontTx/>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pic>
        <p:nvPicPr>
          <p:cNvPr id="3074" name="Picture 2"/>
          <p:cNvPicPr>
            <a:picLocks noChangeAspect="1" noChangeArrowheads="1"/>
          </p:cNvPicPr>
          <p:nvPr userDrawn="1"/>
        </p:nvPicPr>
        <p:blipFill>
          <a:blip r:embed="rId2" cstate="screen"/>
          <a:srcRect/>
          <a:stretch>
            <a:fillRect/>
          </a:stretch>
        </p:blipFill>
        <p:spPr bwMode="auto">
          <a:xfrm>
            <a:off x="-2124000" y="0"/>
            <a:ext cx="2010764" cy="1512000"/>
          </a:xfrm>
          <a:prstGeom prst="rect">
            <a:avLst/>
          </a:prstGeom>
          <a:noFill/>
          <a:ln w="9525">
            <a:noFill/>
            <a:miter lim="800000"/>
            <a:headEnd/>
            <a:tailEnd/>
          </a:ln>
        </p:spPr>
      </p:pic>
      <p:sp>
        <p:nvSpPr>
          <p:cNvPr id="12" name="TextBox 11"/>
          <p:cNvSpPr txBox="1"/>
          <p:nvPr userDrawn="1"/>
        </p:nvSpPr>
        <p:spPr>
          <a:xfrm>
            <a:off x="-1512676" y="2859323"/>
            <a:ext cx="1332148" cy="307777"/>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Animation på teksten</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sz="half" idx="1"/>
          </p:nvPr>
        </p:nvSpPr>
        <p:spPr>
          <a:xfrm>
            <a:off x="719138"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Content Placeholder 3"/>
          <p:cNvSpPr>
            <a:spLocks noGrp="1"/>
          </p:cNvSpPr>
          <p:nvPr>
            <p:ph sz="half" idx="2"/>
          </p:nvPr>
        </p:nvSpPr>
        <p:spPr>
          <a:xfrm>
            <a:off x="4845544"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p:txBody>
          <a:bodyPr/>
          <a:lstStyle/>
          <a:p>
            <a:fld id="{897C97E4-8C1F-48A4-8F82-A8EC424DF263}" type="datetime1">
              <a:rPr lang="da-DK" noProof="0" smtClean="0"/>
              <a:t>22-05-2023</a:t>
            </a:fld>
            <a:endParaRPr lang="da-DK" noProof="0"/>
          </a:p>
        </p:txBody>
      </p:sp>
      <p:sp>
        <p:nvSpPr>
          <p:cNvPr id="6" name="Footer Placeholder 5"/>
          <p:cNvSpPr>
            <a:spLocks noGrp="1"/>
          </p:cNvSpPr>
          <p:nvPr>
            <p:ph type="ftr" sz="quarter" idx="11"/>
          </p:nvPr>
        </p:nvSpPr>
        <p:spPr/>
        <p:txBody>
          <a:bodyPr/>
          <a:lstStyle/>
          <a:p>
            <a:r>
              <a:rPr lang="da-DK" noProof="0"/>
              <a:t>Røde Kors / Julestafet / Idékatalog</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1"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9218" name="Picture 2"/>
          <p:cNvPicPr>
            <a:picLocks noChangeAspect="1" noChangeArrowheads="1"/>
          </p:cNvPicPr>
          <p:nvPr userDrawn="1"/>
        </p:nvPicPr>
        <p:blipFill>
          <a:blip r:embed="rId3" cstate="screen"/>
          <a:srcRect/>
          <a:stretch>
            <a:fillRect/>
          </a:stretch>
        </p:blipFill>
        <p:spPr bwMode="auto">
          <a:xfrm>
            <a:off x="-2124000" y="0"/>
            <a:ext cx="2010531" cy="1512000"/>
          </a:xfrm>
          <a:prstGeom prst="rect">
            <a:avLst/>
          </a:prstGeom>
          <a:noFill/>
          <a:ln w="9525">
            <a:noFill/>
            <a:miter lim="800000"/>
            <a:headEnd/>
            <a:tailEnd/>
          </a:ln>
        </p:spPr>
      </p:pic>
      <p:sp>
        <p:nvSpPr>
          <p:cNvPr id="13" name="TextBox 12"/>
          <p:cNvSpPr txBox="1"/>
          <p:nvPr userDrawn="1"/>
        </p:nvSpPr>
        <p:spPr>
          <a:xfrm>
            <a:off x="-2088740" y="1592796"/>
            <a:ext cx="1972489" cy="4616648"/>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Overskrift </a:t>
            </a:r>
            <a:r>
              <a:rPr lang="da-DK" sz="1000" kern="1200" baseline="0" dirty="0" err="1">
                <a:solidFill>
                  <a:schemeClr val="bg1"/>
                </a:solidFill>
                <a:latin typeface="+mn-lt"/>
                <a:ea typeface="+mn-ea"/>
                <a:cs typeface="+mn-cs"/>
              </a:rPr>
              <a:t>maks</a:t>
            </a:r>
            <a:r>
              <a:rPr lang="da-DK" sz="1000" kern="1200" baseline="0" dirty="0">
                <a:solidFill>
                  <a:schemeClr val="bg1"/>
                </a:solidFill>
                <a:latin typeface="+mn-lt"/>
                <a:ea typeface="+mn-ea"/>
                <a:cs typeface="+mn-cs"/>
              </a:rPr>
              <a:t> 2 linjer</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dirty="0">
                <a:solidFill>
                  <a:schemeClr val="bg1"/>
                </a:solidFill>
                <a:latin typeface="+mn-lt"/>
                <a:ea typeface="+mn-ea"/>
                <a:cs typeface="+mn-cs"/>
              </a:rPr>
              <a:t>Farve underoverskrift</a:t>
            </a: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dirty="0">
                <a:solidFill>
                  <a:schemeClr val="bg1"/>
                </a:solidFill>
                <a:latin typeface="+mn-lt"/>
                <a:ea typeface="+mn-ea"/>
                <a:cs typeface="+mn-cs"/>
              </a:rPr>
              <a:t>Vælg rød fra farveskema Grey</a:t>
            </a: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dirty="0">
                <a:solidFill>
                  <a:schemeClr val="bg1"/>
                </a:solidFill>
                <a:latin typeface="+mn-lt"/>
                <a:ea typeface="+mn-ea"/>
                <a:cs typeface="+mn-cs"/>
              </a:rPr>
              <a:t>Fra farveskema Red</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Sidste linje tekst</a:t>
            </a:r>
            <a:endParaRPr lang="da-DK" sz="1000" dirty="0">
              <a:solidFill>
                <a:schemeClr val="bg1"/>
              </a:solidFill>
            </a:endParaRPr>
          </a:p>
        </p:txBody>
      </p:sp>
      <p:cxnSp>
        <p:nvCxnSpPr>
          <p:cNvPr id="14" name="Straight Connector 13"/>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764704" y="2420888"/>
            <a:ext cx="1657350" cy="1260140"/>
            <a:chOff x="-1764704" y="2276872"/>
            <a:chExt cx="1657350" cy="1260140"/>
          </a:xfrm>
        </p:grpSpPr>
        <p:pic>
          <p:nvPicPr>
            <p:cNvPr id="9219" name="Picture 3"/>
            <p:cNvPicPr>
              <a:picLocks noChangeAspect="1" noChangeArrowheads="1"/>
            </p:cNvPicPr>
            <p:nvPr userDrawn="1"/>
          </p:nvPicPr>
          <p:blipFill>
            <a:blip r:embed="rId4" cstate="screen"/>
            <a:srcRect/>
            <a:stretch>
              <a:fillRect/>
            </a:stretch>
          </p:blipFill>
          <p:spPr bwMode="auto">
            <a:xfrm>
              <a:off x="-1764704" y="2276872"/>
              <a:ext cx="1657350" cy="1260140"/>
            </a:xfrm>
            <a:prstGeom prst="rect">
              <a:avLst/>
            </a:prstGeom>
            <a:noFill/>
            <a:ln w="9525">
              <a:noFill/>
              <a:miter lim="800000"/>
              <a:headEnd/>
              <a:tailEnd/>
            </a:ln>
          </p:spPr>
        </p:pic>
        <p:sp>
          <p:nvSpPr>
            <p:cNvPr id="16" name="Oval 15"/>
            <p:cNvSpPr/>
            <p:nvPr userDrawn="1"/>
          </p:nvSpPr>
          <p:spPr>
            <a:xfrm>
              <a:off x="-1292318" y="2641246"/>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9" name="Group 18"/>
          <p:cNvGrpSpPr/>
          <p:nvPr userDrawn="1"/>
        </p:nvGrpSpPr>
        <p:grpSpPr>
          <a:xfrm>
            <a:off x="-1762608" y="3933056"/>
            <a:ext cx="1657350" cy="1260140"/>
            <a:chOff x="-1762608" y="3789040"/>
            <a:chExt cx="1657350" cy="1260140"/>
          </a:xfrm>
        </p:grpSpPr>
        <p:pic>
          <p:nvPicPr>
            <p:cNvPr id="9220" name="Picture 4"/>
            <p:cNvPicPr>
              <a:picLocks noChangeAspect="1" noChangeArrowheads="1"/>
            </p:cNvPicPr>
            <p:nvPr userDrawn="1"/>
          </p:nvPicPr>
          <p:blipFill>
            <a:blip r:embed="rId5" cstate="screen"/>
            <a:srcRect/>
            <a:stretch>
              <a:fillRect/>
            </a:stretch>
          </p:blipFill>
          <p:spPr bwMode="auto">
            <a:xfrm>
              <a:off x="-1762608" y="3789040"/>
              <a:ext cx="1657350" cy="1260140"/>
            </a:xfrm>
            <a:prstGeom prst="rect">
              <a:avLst/>
            </a:prstGeom>
            <a:noFill/>
            <a:ln w="9525">
              <a:noFill/>
              <a:miter lim="800000"/>
              <a:headEnd/>
              <a:tailEnd/>
            </a:ln>
          </p:spPr>
        </p:pic>
        <p:sp>
          <p:nvSpPr>
            <p:cNvPr id="18" name="Oval 17"/>
            <p:cNvSpPr/>
            <p:nvPr userDrawn="1"/>
          </p:nvSpPr>
          <p:spPr>
            <a:xfrm>
              <a:off x="-1292318" y="4157748"/>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19139" y="860342"/>
            <a:ext cx="3852862" cy="876470"/>
          </a:xfrm>
        </p:spPr>
        <p:txBody>
          <a:bodyPr/>
          <a:lstStyle>
            <a:lvl1pPr algn="ctr">
              <a:defRPr/>
            </a:lvl1pPr>
          </a:lstStyle>
          <a:p>
            <a:r>
              <a:rPr lang="en-US" noProof="0"/>
              <a:t>Click to edit Master title style</a:t>
            </a:r>
            <a:endParaRPr lang="da-DK" noProof="0" dirty="0"/>
          </a:p>
        </p:txBody>
      </p:sp>
      <p:sp>
        <p:nvSpPr>
          <p:cNvPr id="3" name="Content Placeholder 2"/>
          <p:cNvSpPr>
            <a:spLocks noGrp="1"/>
          </p:cNvSpPr>
          <p:nvPr>
            <p:ph sz="half" idx="1"/>
          </p:nvPr>
        </p:nvSpPr>
        <p:spPr>
          <a:xfrm>
            <a:off x="719138" y="1862137"/>
            <a:ext cx="3852862" cy="4338000"/>
          </a:xfrm>
        </p:spPr>
        <p:txBody>
          <a:bodyPr/>
          <a:lstStyle>
            <a:lvl1pPr>
              <a:spcBef>
                <a:spcPts val="2400"/>
              </a:spcBef>
              <a:defRPr sz="1800" b="0"/>
            </a:lvl1pPr>
            <a:lvl2pPr>
              <a:spcBef>
                <a:spcPts val="24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p:txBody>
          <a:bodyPr/>
          <a:lstStyle/>
          <a:p>
            <a:fld id="{781D0367-E83E-4895-99F6-3084FF93127D}" type="datetime1">
              <a:rPr lang="da-DK" noProof="0" smtClean="0"/>
              <a:t>22-05-2023</a:t>
            </a:fld>
            <a:endParaRPr lang="da-DK" noProof="0"/>
          </a:p>
        </p:txBody>
      </p:sp>
      <p:sp>
        <p:nvSpPr>
          <p:cNvPr id="6" name="Footer Placeholder 5"/>
          <p:cNvSpPr>
            <a:spLocks noGrp="1"/>
          </p:cNvSpPr>
          <p:nvPr>
            <p:ph type="ftr" sz="quarter" idx="11"/>
          </p:nvPr>
        </p:nvSpPr>
        <p:spPr/>
        <p:txBody>
          <a:bodyPr/>
          <a:lstStyle/>
          <a:p>
            <a:r>
              <a:rPr lang="da-DK" noProof="0"/>
              <a:t>Røde Kors / Julestafet / Idékatalog</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0" name="Picture Placeholder 9"/>
          <p:cNvSpPr>
            <a:spLocks noGrp="1"/>
          </p:cNvSpPr>
          <p:nvPr>
            <p:ph type="pic" sz="quarter" idx="13"/>
          </p:nvPr>
        </p:nvSpPr>
        <p:spPr>
          <a:xfrm>
            <a:off x="4932000" y="-1"/>
            <a:ext cx="4215600" cy="6424613"/>
          </a:xfrm>
          <a:solidFill>
            <a:srgbClr val="BEBABB"/>
          </a:solidFill>
        </p:spPr>
        <p:txBody>
          <a:bodyPr/>
          <a:lstStyle/>
          <a:p>
            <a:r>
              <a:rPr lang="en-US"/>
              <a:t>Click icon to add picture</a:t>
            </a:r>
            <a:endParaRPr lang="da-DK"/>
          </a:p>
        </p:txBody>
      </p:sp>
      <p:pic>
        <p:nvPicPr>
          <p:cNvPr id="13"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8194" name="Picture 2"/>
          <p:cNvPicPr>
            <a:picLocks noChangeAspect="1" noChangeArrowheads="1"/>
          </p:cNvPicPr>
          <p:nvPr userDrawn="1"/>
        </p:nvPicPr>
        <p:blipFill>
          <a:blip r:embed="rId3" cstate="screen"/>
          <a:srcRect/>
          <a:stretch>
            <a:fillRect/>
          </a:stretch>
        </p:blipFill>
        <p:spPr bwMode="auto">
          <a:xfrm>
            <a:off x="-2123999" y="0"/>
            <a:ext cx="2018217" cy="1512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860342"/>
            <a:ext cx="4032249" cy="876470"/>
          </a:xfrm>
        </p:spPr>
        <p:txBody>
          <a:bodyPr/>
          <a:lstStyle>
            <a:lvl1pPr algn="ctr">
              <a:defRPr/>
            </a:lvl1pPr>
          </a:lstStyle>
          <a:p>
            <a:r>
              <a:rPr lang="en-US" noProof="0"/>
              <a:t>Click to edit Master title style</a:t>
            </a:r>
            <a:endParaRPr lang="da-DK" noProof="0" dirty="0"/>
          </a:p>
        </p:txBody>
      </p:sp>
      <p:sp>
        <p:nvSpPr>
          <p:cNvPr id="3" name="Content Placeholder 2"/>
          <p:cNvSpPr>
            <a:spLocks noGrp="1"/>
          </p:cNvSpPr>
          <p:nvPr>
            <p:ph sz="half" idx="1"/>
          </p:nvPr>
        </p:nvSpPr>
        <p:spPr>
          <a:xfrm>
            <a:off x="719138" y="1862137"/>
            <a:ext cx="4032250" cy="4338638"/>
          </a:xfrm>
        </p:spPr>
        <p:txBody>
          <a:bodyPr/>
          <a:lstStyle>
            <a:lvl1pPr>
              <a:defRPr sz="1800" b="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p:txBody>
          <a:bodyPr/>
          <a:lstStyle/>
          <a:p>
            <a:fld id="{A46D8EC8-5635-488E-BECF-F44785E971DE}" type="datetime1">
              <a:rPr lang="da-DK" noProof="0" smtClean="0"/>
              <a:t>22-05-2023</a:t>
            </a:fld>
            <a:endParaRPr lang="da-DK" noProof="0"/>
          </a:p>
        </p:txBody>
      </p:sp>
      <p:sp>
        <p:nvSpPr>
          <p:cNvPr id="6" name="Footer Placeholder 5"/>
          <p:cNvSpPr>
            <a:spLocks noGrp="1"/>
          </p:cNvSpPr>
          <p:nvPr>
            <p:ph type="ftr" sz="quarter" idx="11"/>
          </p:nvPr>
        </p:nvSpPr>
        <p:spPr/>
        <p:txBody>
          <a:bodyPr/>
          <a:lstStyle/>
          <a:p>
            <a:r>
              <a:rPr lang="da-DK" noProof="0"/>
              <a:t>Røde Kors / Julestafet / Idékatalog</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3" name="Chart Placeholder 12"/>
          <p:cNvSpPr>
            <a:spLocks noGrp="1"/>
          </p:cNvSpPr>
          <p:nvPr>
            <p:ph type="chart" sz="quarter" idx="13"/>
          </p:nvPr>
        </p:nvSpPr>
        <p:spPr>
          <a:xfrm>
            <a:off x="4932363" y="1862775"/>
            <a:ext cx="3852484" cy="4338000"/>
          </a:xfrm>
        </p:spPr>
        <p:txBody>
          <a:bodyPr/>
          <a:lstStyle/>
          <a:p>
            <a:r>
              <a:rPr lang="en-US"/>
              <a:t>Click icon to add chart</a:t>
            </a:r>
            <a:endParaRPr lang="da-DK"/>
          </a:p>
        </p:txBody>
      </p:sp>
      <p:pic>
        <p:nvPicPr>
          <p:cNvPr id="17"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15362" name="Picture 2"/>
          <p:cNvPicPr>
            <a:picLocks noChangeAspect="1" noChangeArrowheads="1"/>
          </p:cNvPicPr>
          <p:nvPr userDrawn="1"/>
        </p:nvPicPr>
        <p:blipFill>
          <a:blip r:embed="rId3" cstate="screen"/>
          <a:srcRect/>
          <a:stretch>
            <a:fillRect/>
          </a:stretch>
        </p:blipFill>
        <p:spPr bwMode="auto">
          <a:xfrm>
            <a:off x="-1764704" y="2780928"/>
            <a:ext cx="1638300" cy="1971675"/>
          </a:xfrm>
          <a:prstGeom prst="rect">
            <a:avLst/>
          </a:prstGeom>
          <a:noFill/>
          <a:ln w="9525">
            <a:noFill/>
            <a:miter lim="800000"/>
            <a:headEnd/>
            <a:tailEnd/>
          </a:ln>
        </p:spPr>
      </p:pic>
      <p:sp>
        <p:nvSpPr>
          <p:cNvPr id="18" name="TextBox 17"/>
          <p:cNvSpPr txBox="1"/>
          <p:nvPr userDrawn="1"/>
        </p:nvSpPr>
        <p:spPr>
          <a:xfrm>
            <a:off x="-2304764" y="1664804"/>
            <a:ext cx="2190253" cy="1077218"/>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Fremhæv søjle </a:t>
            </a:r>
          </a:p>
          <a:p>
            <a:pPr algn="r"/>
            <a:r>
              <a:rPr lang="da-DK" sz="1000" b="1" kern="1200" baseline="0" dirty="0">
                <a:solidFill>
                  <a:schemeClr val="bg1"/>
                </a:solidFill>
                <a:latin typeface="+mn-lt"/>
                <a:ea typeface="+mn-ea"/>
                <a:cs typeface="+mn-cs"/>
              </a:rPr>
              <a:t>i rødt farvetema</a:t>
            </a:r>
          </a:p>
          <a:p>
            <a:pPr algn="r"/>
            <a:r>
              <a:rPr lang="da-DK" sz="1000" kern="1200" baseline="0" dirty="0">
                <a:solidFill>
                  <a:schemeClr val="bg1"/>
                </a:solidFill>
                <a:latin typeface="+mn-lt"/>
                <a:ea typeface="+mn-ea"/>
                <a:cs typeface="+mn-cs"/>
              </a:rPr>
              <a:t>1. Dobbeltklik på søjlen, højreklik</a:t>
            </a:r>
          </a:p>
          <a:p>
            <a:pPr algn="r"/>
            <a:r>
              <a:rPr lang="da-DK" sz="1000" kern="1200" baseline="0" dirty="0">
                <a:solidFill>
                  <a:schemeClr val="bg1"/>
                </a:solidFill>
                <a:latin typeface="+mn-lt"/>
                <a:ea typeface="+mn-ea"/>
                <a:cs typeface="+mn-cs"/>
              </a:rPr>
              <a:t>2. Vælg ’Formatér datapunkt’</a:t>
            </a:r>
          </a:p>
          <a:p>
            <a:pPr algn="r"/>
            <a:r>
              <a:rPr lang="da-DK" sz="1000" kern="1200" baseline="0" dirty="0">
                <a:solidFill>
                  <a:schemeClr val="bg1"/>
                </a:solidFill>
                <a:latin typeface="+mn-lt"/>
                <a:ea typeface="+mn-ea"/>
                <a:cs typeface="+mn-cs"/>
              </a:rPr>
              <a:t>3. Vælg ’Fyld’/Hel fyldning/Farve </a:t>
            </a:r>
          </a:p>
          <a:p>
            <a:pPr algn="r"/>
            <a:r>
              <a:rPr lang="da-DK" sz="1000" kern="1200" baseline="0" dirty="0">
                <a:solidFill>
                  <a:schemeClr val="bg1"/>
                </a:solidFill>
                <a:latin typeface="+mn-lt"/>
                <a:ea typeface="+mn-ea"/>
                <a:cs typeface="+mn-cs"/>
              </a:rPr>
              <a:t>4. Vælg Grå 80/76/76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fra farveskemaet</a:t>
            </a:r>
          </a:p>
        </p:txBody>
      </p:sp>
      <p:sp>
        <p:nvSpPr>
          <p:cNvPr id="19" name="Oval 18"/>
          <p:cNvSpPr/>
          <p:nvPr userDrawn="1"/>
        </p:nvSpPr>
        <p:spPr>
          <a:xfrm>
            <a:off x="-1872716" y="4293096"/>
            <a:ext cx="360040" cy="32403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Picture 2"/>
          <p:cNvPicPr>
            <a:picLocks noChangeAspect="1" noChangeArrowheads="1"/>
          </p:cNvPicPr>
          <p:nvPr userDrawn="1"/>
        </p:nvPicPr>
        <p:blipFill>
          <a:blip r:embed="rId4" cstate="screen"/>
          <a:srcRect/>
          <a:stretch>
            <a:fillRect/>
          </a:stretch>
        </p:blipFill>
        <p:spPr bwMode="auto">
          <a:xfrm>
            <a:off x="-2124000" y="0"/>
            <a:ext cx="2011701" cy="1512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860342"/>
            <a:ext cx="7705725" cy="876470"/>
          </a:xfrm>
          <a:prstGeom prst="rect">
            <a:avLst/>
          </a:prstGeom>
        </p:spPr>
        <p:txBody>
          <a:bodyPr vert="horz" lIns="0" tIns="0" rIns="0" bIns="0" rtlCol="0" anchor="t" anchorCtr="0">
            <a:normAutofit/>
          </a:bodyPr>
          <a:lstStyle/>
          <a:p>
            <a:r>
              <a:rPr lang="en-US" noProof="0"/>
              <a:t>Click to edit Master title style</a:t>
            </a:r>
            <a:endParaRPr lang="da-DK" noProof="0" dirty="0"/>
          </a:p>
        </p:txBody>
      </p:sp>
      <p:sp>
        <p:nvSpPr>
          <p:cNvPr id="3" name="Text Placeholder 2"/>
          <p:cNvSpPr>
            <a:spLocks noGrp="1"/>
          </p:cNvSpPr>
          <p:nvPr>
            <p:ph type="body" idx="1"/>
          </p:nvPr>
        </p:nvSpPr>
        <p:spPr>
          <a:xfrm>
            <a:off x="719138" y="1862138"/>
            <a:ext cx="7705725" cy="433917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2"/>
          </p:nvPr>
        </p:nvSpPr>
        <p:spPr>
          <a:xfrm>
            <a:off x="0" y="6714756"/>
            <a:ext cx="719138" cy="143244"/>
          </a:xfrm>
          <a:prstGeom prst="rect">
            <a:avLst/>
          </a:prstGeom>
        </p:spPr>
        <p:txBody>
          <a:bodyPr vert="horz" lIns="0" tIns="0" rIns="0" bIns="0" rtlCol="0" anchor="ctr"/>
          <a:lstStyle>
            <a:lvl1pPr algn="l">
              <a:defRPr sz="500">
                <a:solidFill>
                  <a:schemeClr val="bg1"/>
                </a:solidFill>
              </a:defRPr>
            </a:lvl1pPr>
          </a:lstStyle>
          <a:p>
            <a:fld id="{5EF84452-A8A2-4450-AF44-4A435A9CE266}" type="datetime1">
              <a:rPr lang="da-DK" noProof="0" smtClean="0"/>
              <a:t>22-05-2023</a:t>
            </a:fld>
            <a:endParaRPr lang="da-DK" noProof="0"/>
          </a:p>
        </p:txBody>
      </p:sp>
      <p:sp>
        <p:nvSpPr>
          <p:cNvPr id="5" name="Footer Placeholder 4"/>
          <p:cNvSpPr>
            <a:spLocks noGrp="1"/>
          </p:cNvSpPr>
          <p:nvPr>
            <p:ph type="ftr" sz="quarter" idx="3"/>
          </p:nvPr>
        </p:nvSpPr>
        <p:spPr>
          <a:xfrm>
            <a:off x="719139" y="6519157"/>
            <a:ext cx="7705724" cy="232135"/>
          </a:xfrm>
          <a:prstGeom prst="rect">
            <a:avLst/>
          </a:prstGeom>
        </p:spPr>
        <p:txBody>
          <a:bodyPr vert="horz" lIns="0" tIns="0" rIns="0" bIns="0" rtlCol="0" anchor="ctr"/>
          <a:lstStyle>
            <a:lvl1pPr algn="ctr">
              <a:defRPr sz="900" cap="all" baseline="0">
                <a:solidFill>
                  <a:schemeClr val="tx1"/>
                </a:solidFill>
              </a:defRPr>
            </a:lvl1pPr>
          </a:lstStyle>
          <a:p>
            <a:r>
              <a:rPr lang="da-DK" noProof="0"/>
              <a:t>Røde Kors / Julestafet / Idékatalog</a:t>
            </a:r>
          </a:p>
        </p:txBody>
      </p:sp>
      <p:sp>
        <p:nvSpPr>
          <p:cNvPr id="6" name="Slide Number Placeholder 5"/>
          <p:cNvSpPr>
            <a:spLocks noGrp="1"/>
          </p:cNvSpPr>
          <p:nvPr>
            <p:ph type="sldNum" sz="quarter" idx="4"/>
          </p:nvPr>
        </p:nvSpPr>
        <p:spPr>
          <a:xfrm>
            <a:off x="8424862" y="6519157"/>
            <a:ext cx="501445" cy="232135"/>
          </a:xfrm>
          <a:prstGeom prst="rect">
            <a:avLst/>
          </a:prstGeom>
        </p:spPr>
        <p:txBody>
          <a:bodyPr vert="horz" lIns="0" tIns="0" rIns="0" bIns="0" rtlCol="0" anchor="ctr"/>
          <a:lstStyle>
            <a:lvl1pPr algn="r">
              <a:defRPr sz="900">
                <a:solidFill>
                  <a:schemeClr val="tx1"/>
                </a:solidFill>
              </a:defRPr>
            </a:lvl1pPr>
          </a:lstStyle>
          <a:p>
            <a:fld id="{846537C4-461C-40AD-BBFE-FC34AD250033}" type="slidenum">
              <a:rPr lang="da-DK" noProof="0" smtClean="0"/>
              <a:pPr/>
              <a:t>‹#›</a:t>
            </a:fld>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73" r:id="rId3"/>
    <p:sldLayoutId id="2147483664" r:id="rId4"/>
    <p:sldLayoutId id="2147483660" r:id="rId5"/>
    <p:sldLayoutId id="2147483662" r:id="rId6"/>
    <p:sldLayoutId id="2147483652" r:id="rId7"/>
    <p:sldLayoutId id="2147483668" r:id="rId8"/>
    <p:sldLayoutId id="2147483670" r:id="rId9"/>
    <p:sldLayoutId id="2147483671" r:id="rId10"/>
    <p:sldLayoutId id="2147483666" r:id="rId11"/>
    <p:sldLayoutId id="2147483674" r:id="rId12"/>
    <p:sldLayoutId id="2147483669" r:id="rId13"/>
    <p:sldLayoutId id="2147483675" r:id="rId14"/>
    <p:sldLayoutId id="2147483672" r:id="rId15"/>
    <p:sldLayoutId id="2147483654" r:id="rId16"/>
    <p:sldLayoutId id="2147483655" r:id="rId17"/>
  </p:sldLayoutIdLst>
  <p:hf hdr="0" dt="0"/>
  <p:txStyles>
    <p:titleStyle>
      <a:lvl1pPr algn="ctr" defTabSz="914400"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0"/>
        </a:spcAft>
        <a:buFontTx/>
        <a:buNone/>
        <a:defRPr sz="1800" b="1" kern="1200">
          <a:solidFill>
            <a:schemeClr val="tx1"/>
          </a:solidFill>
          <a:latin typeface="+mn-lt"/>
          <a:ea typeface="+mn-ea"/>
          <a:cs typeface="+mn-cs"/>
        </a:defRPr>
      </a:lvl1pPr>
      <a:lvl2pPr marL="285750" indent="-285750" algn="l" defTabSz="914400" rtl="0" eaLnBrk="1" latinLnBrk="0" hangingPunct="1">
        <a:lnSpc>
          <a:spcPct val="110000"/>
        </a:lnSpc>
        <a:spcBef>
          <a:spcPts val="1200"/>
        </a:spcBef>
        <a:spcAft>
          <a:spcPts val="0"/>
        </a:spcAft>
        <a:buClr>
          <a:schemeClr val="tx1"/>
        </a:buClr>
        <a:buFont typeface="Verdana" pitchFamily="34" charset="0"/>
        <a:buChar char="•"/>
        <a:defRPr sz="1800" kern="1200">
          <a:solidFill>
            <a:schemeClr val="tx1"/>
          </a:solidFill>
          <a:latin typeface="+mn-lt"/>
          <a:ea typeface="+mn-ea"/>
          <a:cs typeface="+mn-cs"/>
        </a:defRPr>
      </a:lvl2pPr>
      <a:lvl3pPr marL="585788" indent="-296863" algn="l" defTabSz="914400" rtl="0" eaLnBrk="1" latinLnBrk="0" hangingPunct="1">
        <a:lnSpc>
          <a:spcPct val="110000"/>
        </a:lnSpc>
        <a:spcBef>
          <a:spcPts val="0"/>
        </a:spcBef>
        <a:buFont typeface="Verdana" pitchFamily="34" charset="0"/>
        <a:buChar char="–"/>
        <a:defRPr sz="1800" kern="1200">
          <a:solidFill>
            <a:schemeClr val="tx1"/>
          </a:solidFill>
          <a:latin typeface="+mn-lt"/>
          <a:ea typeface="+mn-ea"/>
          <a:cs typeface="+mn-cs"/>
        </a:defRPr>
      </a:lvl3pPr>
      <a:lvl4pPr marL="854075" indent="-268288" algn="l" defTabSz="914400" rtl="0" eaLnBrk="1" latinLnBrk="0" hangingPunct="1">
        <a:lnSpc>
          <a:spcPct val="110000"/>
        </a:lnSpc>
        <a:spcBef>
          <a:spcPts val="0"/>
        </a:spcBef>
        <a:buFont typeface="Arial" pitchFamily="34" charset="0"/>
        <a:buChar char="–"/>
        <a:defRPr sz="1600" kern="1200">
          <a:solidFill>
            <a:schemeClr val="tx1"/>
          </a:solidFill>
          <a:latin typeface="+mn-lt"/>
          <a:ea typeface="+mn-ea"/>
          <a:cs typeface="+mn-cs"/>
        </a:defRPr>
      </a:lvl4pPr>
      <a:lvl5pPr marL="1112838" indent="-247650" algn="l" defTabSz="914400" rtl="0" eaLnBrk="1" latinLnBrk="0" hangingPunct="1">
        <a:lnSpc>
          <a:spcPct val="110000"/>
        </a:lnSpc>
        <a:spcBef>
          <a:spcPts val="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posts/torstenhvidt_make-others-shine-a-warm-thank-you-lars-fruergaard-activity-6873568931039240193-rsSo?utm_source=linkedin_share&amp;utm_medium=member_desktop_web"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www.linkedin.com/posts/poul-due-jensen-2787061_raeodekorsjulestafet-possibilityineverydrop-activity-7001074837276229632-OIgp?utm_source=share&amp;utm_medium=member_deskto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inkedin.com/posts/ester-baiget-6723a074_rethinktomorrow-raeodekorsjulestafet-activity-6999334965771403264-7zU-?utm_source=share&amp;utm_medium=member_desktop" TargetMode="External"/><Relationship Id="rId2" Type="http://schemas.openxmlformats.org/officeDocument/2006/relationships/hyperlink" Target="https://www.linkedin.com/posts/ester-baiget-6723a074_a-chance-to-give-back-and-make-the-world-activity-6874057769708769280--0Vi?utm_source=linkedin_share&amp;utm_medium=member_desktop_web"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linkedin.com/posts/deborahdunsire_raeodekorsjulestafet-activity-6875117926207303680-HUcn?utm_source=linkedin_share&amp;utm_medium=member_desktop_web"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posts/mads-skovlund_raeodekors-raeodekorsjulestafet-activity-6866275761892986880-mijX?utm_source=linkedin_share&amp;utm_medium=member_desktop_web"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posts/susanne-m%C3%B8rch-koch-3601443_raeodekors-raeodekorsjulestafet-activity-6866601625482510336-qWvQ?utm_source=linkedin_share&amp;utm_medium=member_desktop_web"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osts/lars-jensen-6a70394_raeodekors-raeodekors-raeodekorsjulestafet-activity-6867029065568718848-Pm8L?utm_source=linkedin_share&amp;utm_medium=member_desktop_web"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posts/brianamikkelsen_danish-red-cross-julestafet-er-landet-i-activity-6869536780308291585-MTO5?utm_source=linkedin_share&amp;utm_medium=member_desktop_web"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www.linkedin.com/posts/henriette-hallberg-thygesen-84b7722_raeodekorsjulestafet-maersk-activity-7008797240555110400-Bwrn?utm_source=share&amp;utm_medium=member_deskto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nkedin.com/posts/nana-bule_raeodekorsjulestafet-activity-6871009047546540032-l0nX?utm_source=linkedin_share&amp;utm_medium=member_desktop_web"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s://www.linkedin.com/posts/nana-bule_raeodekorsjulestafet-activity-6999009439592685568-61TE?utm_source=share&amp;utm_medium=member_deskto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linkedin.com/posts/mads-nipper-7b6a31_thank-you-for-the-baton-nana-bule-and-microsoft-activity-6871389103145988097-9oq9?utm_source=linkedin_share&amp;utm_medium=member_desktop_web"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posts/larsfruergaard_thanks-to-mads-nipper-and-%C3%B8rsted-for-passing-activity-6872075570574876672-wBq5?utm_source=linkedin_share&amp;utm_medium=member_desktop_web"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hyperlink" Target="https://www.linkedin.com/posts/peder-tuborgh-aba04935_raeodekorsjulestafet-strongertogether-createthefuture-activity-7009161800369725440-eeLW?utm_source=share&amp;utm_medium=member_deskt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Røde Kors Julestafet</a:t>
            </a:r>
          </a:p>
        </p:txBody>
      </p:sp>
      <p:sp>
        <p:nvSpPr>
          <p:cNvPr id="3" name="Subtitle 2"/>
          <p:cNvSpPr>
            <a:spLocks noGrp="1"/>
          </p:cNvSpPr>
          <p:nvPr>
            <p:ph type="subTitle" idx="1"/>
          </p:nvPr>
        </p:nvSpPr>
        <p:spPr/>
        <p:txBody>
          <a:bodyPr/>
          <a:lstStyle/>
          <a:p>
            <a:r>
              <a:rPr lang="da-DK" dirty="0"/>
              <a:t>Huskeregler og idékatalog til gode opslag på LinkedIn</a:t>
            </a:r>
          </a:p>
        </p:txBody>
      </p:sp>
      <p:sp>
        <p:nvSpPr>
          <p:cNvPr id="4" name="Footer Placeholder 3"/>
          <p:cNvSpPr>
            <a:spLocks noGrp="1"/>
          </p:cNvSpPr>
          <p:nvPr>
            <p:ph type="ftr" sz="quarter" idx="11"/>
          </p:nvPr>
        </p:nvSpPr>
        <p:spPr/>
        <p:txBody>
          <a:bodyPr/>
          <a:lstStyle/>
          <a:p>
            <a:r>
              <a:rPr lang="da-DK"/>
              <a:t>Røde Kors / Julestafet / Idékatalog</a:t>
            </a:r>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1</a:t>
            </a:fld>
            <a:endParaRPr lang="da-DK" noProof="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1096-A533-462E-90EE-216C713F7584}"/>
              </a:ext>
            </a:extLst>
          </p:cNvPr>
          <p:cNvSpPr>
            <a:spLocks noGrp="1"/>
          </p:cNvSpPr>
          <p:nvPr>
            <p:ph type="title"/>
          </p:nvPr>
        </p:nvSpPr>
        <p:spPr/>
        <p:txBody>
          <a:bodyPr>
            <a:normAutofit/>
          </a:bodyPr>
          <a:lstStyle/>
          <a:p>
            <a:r>
              <a:rPr lang="da-DK" sz="2000" dirty="0"/>
              <a:t>Poul Due Jensen, Grundfos</a:t>
            </a:r>
          </a:p>
        </p:txBody>
      </p:sp>
      <p:pic>
        <p:nvPicPr>
          <p:cNvPr id="8" name="Content Placeholder 7">
            <a:extLst>
              <a:ext uri="{FF2B5EF4-FFF2-40B4-BE49-F238E27FC236}">
                <a16:creationId xmlns:a16="http://schemas.microsoft.com/office/drawing/2014/main" id="{19D5DF65-4E57-441D-B00D-4A2DCEF548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115616" y="2481773"/>
            <a:ext cx="2934797" cy="3099365"/>
          </a:xfrm>
        </p:spPr>
      </p:pic>
      <p:sp>
        <p:nvSpPr>
          <p:cNvPr id="4" name="Content Placeholder 3">
            <a:extLst>
              <a:ext uri="{FF2B5EF4-FFF2-40B4-BE49-F238E27FC236}">
                <a16:creationId xmlns:a16="http://schemas.microsoft.com/office/drawing/2014/main" id="{9BFFAEE4-9E44-4A2E-A71E-C9384E9FF4AF}"/>
              </a:ext>
            </a:extLst>
          </p:cNvPr>
          <p:cNvSpPr>
            <a:spLocks noGrp="1"/>
          </p:cNvSpPr>
          <p:nvPr>
            <p:ph sz="half" idx="2"/>
          </p:nvPr>
        </p:nvSpPr>
        <p:spPr/>
        <p:txBody>
          <a:bodyPr>
            <a:normAutofit/>
          </a:bodyPr>
          <a:lstStyle/>
          <a:p>
            <a:r>
              <a:rPr lang="da-DK" sz="1400" b="0" dirty="0"/>
              <a:t>Julen kommer helt ind i videoen med en nissehue, der er et underholdende og engagerende element. Forrige og næste deltager bliver begge tagget. </a:t>
            </a:r>
          </a:p>
          <a:p>
            <a:endParaRPr lang="da-DK" sz="1400" b="0" dirty="0">
              <a:hlinkClick r:id="rId3"/>
            </a:endParaRPr>
          </a:p>
          <a:p>
            <a:r>
              <a:rPr lang="da-DK" sz="1400" b="0" dirty="0">
                <a:hlinkClick r:id="rId4"/>
              </a:rPr>
              <a:t>https://www.linkedin.com/posts/poul-due-jensen-2787061_raeodekorsjulestafet-possibilityineverydrop-activity-7001074837276229632-OIgp?utm_source=share&amp;utm_medium=member_desktop</a:t>
            </a:r>
            <a:r>
              <a:rPr lang="da-DK" sz="1400" b="0" dirty="0"/>
              <a:t> </a:t>
            </a:r>
          </a:p>
        </p:txBody>
      </p:sp>
      <p:sp>
        <p:nvSpPr>
          <p:cNvPr id="5" name="Footer Placeholder 4">
            <a:extLst>
              <a:ext uri="{FF2B5EF4-FFF2-40B4-BE49-F238E27FC236}">
                <a16:creationId xmlns:a16="http://schemas.microsoft.com/office/drawing/2014/main" id="{DAA8A188-55F2-4F24-B3CB-E752F4B862C2}"/>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B5F3BCFB-F15C-443B-8043-EF45FE1ABF78}"/>
              </a:ext>
            </a:extLst>
          </p:cNvPr>
          <p:cNvSpPr>
            <a:spLocks noGrp="1"/>
          </p:cNvSpPr>
          <p:nvPr>
            <p:ph type="sldNum" sz="quarter" idx="12"/>
          </p:nvPr>
        </p:nvSpPr>
        <p:spPr/>
        <p:txBody>
          <a:bodyPr/>
          <a:lstStyle/>
          <a:p>
            <a:fld id="{846537C4-461C-40AD-BBFE-FC34AD250033}" type="slidenum">
              <a:rPr lang="da-DK" noProof="0" smtClean="0"/>
              <a:pPr/>
              <a:t>10</a:t>
            </a:fld>
            <a:endParaRPr lang="da-DK" noProof="0"/>
          </a:p>
        </p:txBody>
      </p:sp>
    </p:spTree>
    <p:extLst>
      <p:ext uri="{BB962C8B-B14F-4D97-AF65-F5344CB8AC3E}">
        <p14:creationId xmlns:p14="http://schemas.microsoft.com/office/powerpoint/2010/main" val="112398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F64E-91B6-4041-B57D-CDD9F54BC2B9}"/>
              </a:ext>
            </a:extLst>
          </p:cNvPr>
          <p:cNvSpPr>
            <a:spLocks noGrp="1"/>
          </p:cNvSpPr>
          <p:nvPr>
            <p:ph type="title"/>
          </p:nvPr>
        </p:nvSpPr>
        <p:spPr/>
        <p:txBody>
          <a:bodyPr>
            <a:normAutofit/>
          </a:bodyPr>
          <a:lstStyle/>
          <a:p>
            <a:r>
              <a:rPr lang="da-DK" sz="2000" dirty="0"/>
              <a:t>Ester </a:t>
            </a:r>
            <a:r>
              <a:rPr lang="da-DK" sz="2000" dirty="0" err="1"/>
              <a:t>Baiget</a:t>
            </a:r>
            <a:r>
              <a:rPr lang="da-DK" sz="2000" dirty="0"/>
              <a:t>, Novozymes</a:t>
            </a:r>
          </a:p>
        </p:txBody>
      </p:sp>
      <p:sp>
        <p:nvSpPr>
          <p:cNvPr id="4" name="Content Placeholder 3">
            <a:extLst>
              <a:ext uri="{FF2B5EF4-FFF2-40B4-BE49-F238E27FC236}">
                <a16:creationId xmlns:a16="http://schemas.microsoft.com/office/drawing/2014/main" id="{F53F13D1-6417-4653-B796-CC130CFCC630}"/>
              </a:ext>
            </a:extLst>
          </p:cNvPr>
          <p:cNvSpPr>
            <a:spLocks noGrp="1"/>
          </p:cNvSpPr>
          <p:nvPr>
            <p:ph sz="half" idx="2"/>
          </p:nvPr>
        </p:nvSpPr>
        <p:spPr/>
        <p:txBody>
          <a:bodyPr>
            <a:normAutofit/>
          </a:bodyPr>
          <a:lstStyle/>
          <a:p>
            <a:r>
              <a:rPr lang="da-DK" sz="1400" b="0" dirty="0"/>
              <a:t>Videoen afsluttes med en sjov effekt, hvor stafetten bliver pustet videre. Ester har tidligere også sendt den afsted som papirfly. Både forrige og næste deltager bliver tagget.</a:t>
            </a:r>
          </a:p>
          <a:p>
            <a:endParaRPr lang="da-DK" sz="1400" b="0" dirty="0">
              <a:hlinkClick r:id="rId2"/>
            </a:endParaRPr>
          </a:p>
          <a:p>
            <a:r>
              <a:rPr lang="da-DK" sz="1400" b="0" dirty="0">
                <a:hlinkClick r:id="rId3"/>
              </a:rPr>
              <a:t>https://www.linkedin.com/posts/ester-baiget-6723a074_rethinktomorrow-raeodekorsjulestafet-activity-6999334965771403264-7zU-?utm_source=share&amp;utm_medium=member_desktop</a:t>
            </a:r>
            <a:r>
              <a:rPr lang="da-DK" sz="1400" b="0" dirty="0"/>
              <a:t> </a:t>
            </a:r>
          </a:p>
        </p:txBody>
      </p:sp>
      <p:sp>
        <p:nvSpPr>
          <p:cNvPr id="5" name="Footer Placeholder 4">
            <a:extLst>
              <a:ext uri="{FF2B5EF4-FFF2-40B4-BE49-F238E27FC236}">
                <a16:creationId xmlns:a16="http://schemas.microsoft.com/office/drawing/2014/main" id="{FDB0B8DE-2F20-4057-8357-B6F2DBCCC575}"/>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E6A3AEAE-7636-4C8B-811D-2DD14C6AC154}"/>
              </a:ext>
            </a:extLst>
          </p:cNvPr>
          <p:cNvSpPr>
            <a:spLocks noGrp="1"/>
          </p:cNvSpPr>
          <p:nvPr>
            <p:ph type="sldNum" sz="quarter" idx="12"/>
          </p:nvPr>
        </p:nvSpPr>
        <p:spPr/>
        <p:txBody>
          <a:bodyPr/>
          <a:lstStyle/>
          <a:p>
            <a:fld id="{846537C4-461C-40AD-BBFE-FC34AD250033}" type="slidenum">
              <a:rPr lang="da-DK" noProof="0" smtClean="0"/>
              <a:pPr/>
              <a:t>11</a:t>
            </a:fld>
            <a:endParaRPr lang="da-DK" noProof="0"/>
          </a:p>
        </p:txBody>
      </p:sp>
      <p:pic>
        <p:nvPicPr>
          <p:cNvPr id="12" name="Content Placeholder 11">
            <a:extLst>
              <a:ext uri="{FF2B5EF4-FFF2-40B4-BE49-F238E27FC236}">
                <a16:creationId xmlns:a16="http://schemas.microsoft.com/office/drawing/2014/main" id="{20FF5F51-A600-4320-8F7C-69930A2E853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p:blipFill>
        <p:spPr>
          <a:xfrm>
            <a:off x="1006796" y="2283013"/>
            <a:ext cx="3017195" cy="3496887"/>
          </a:xfrm>
        </p:spPr>
      </p:pic>
    </p:spTree>
    <p:extLst>
      <p:ext uri="{BB962C8B-B14F-4D97-AF65-F5344CB8AC3E}">
        <p14:creationId xmlns:p14="http://schemas.microsoft.com/office/powerpoint/2010/main" val="66892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0DEEE2A-2CDE-1FC4-5F21-ABC6D3D267AE}"/>
              </a:ext>
            </a:extLst>
          </p:cNvPr>
          <p:cNvSpPr>
            <a:spLocks noGrp="1"/>
          </p:cNvSpPr>
          <p:nvPr>
            <p:ph type="title"/>
          </p:nvPr>
        </p:nvSpPr>
        <p:spPr>
          <a:xfrm>
            <a:off x="719138" y="860342"/>
            <a:ext cx="7705725" cy="876470"/>
          </a:xfrm>
        </p:spPr>
        <p:txBody>
          <a:bodyPr>
            <a:normAutofit/>
          </a:bodyPr>
          <a:lstStyle/>
          <a:p>
            <a:r>
              <a:rPr lang="en-US" sz="2000" dirty="0"/>
              <a:t>Deborah </a:t>
            </a:r>
            <a:r>
              <a:rPr lang="en-US" sz="2000" dirty="0" err="1"/>
              <a:t>Dunsire</a:t>
            </a:r>
            <a:r>
              <a:rPr lang="en-US" sz="2000" dirty="0"/>
              <a:t>, Lundbeck</a:t>
            </a:r>
          </a:p>
        </p:txBody>
      </p:sp>
      <p:sp>
        <p:nvSpPr>
          <p:cNvPr id="5" name="Text Placeholder 4">
            <a:extLst>
              <a:ext uri="{FF2B5EF4-FFF2-40B4-BE49-F238E27FC236}">
                <a16:creationId xmlns:a16="http://schemas.microsoft.com/office/drawing/2014/main" id="{49A7962C-F2D8-4A1C-A0DD-9EF067C3845F}"/>
              </a:ext>
            </a:extLst>
          </p:cNvPr>
          <p:cNvSpPr>
            <a:spLocks noGrp="1"/>
          </p:cNvSpPr>
          <p:nvPr>
            <p:ph sz="half" idx="2"/>
          </p:nvPr>
        </p:nvSpPr>
        <p:spPr>
          <a:xfrm>
            <a:off x="4845544" y="1862137"/>
            <a:ext cx="3592800" cy="4338000"/>
          </a:xfrm>
        </p:spPr>
        <p:txBody>
          <a:bodyPr>
            <a:normAutofit/>
          </a:bodyPr>
          <a:lstStyle/>
          <a:p>
            <a:pPr>
              <a:spcAft>
                <a:spcPts val="600"/>
              </a:spcAft>
            </a:pPr>
            <a:r>
              <a:rPr lang="da-DK" sz="1400" b="0" dirty="0"/>
              <a:t>Den sjove effekt sidst i videoen skaber opmærksomhed og en god overgang til næste deltager. Derudover har både videoen og teksten et stærkt budskab om vigtigheden af at hjælpe udsatte befolkninger gennem partnerskaber. Forrige og næste deltager er tagget.</a:t>
            </a:r>
          </a:p>
          <a:p>
            <a:pPr>
              <a:spcAft>
                <a:spcPts val="600"/>
              </a:spcAft>
            </a:pPr>
            <a:r>
              <a:rPr lang="en-US" sz="1400" b="0" dirty="0"/>
              <a:t> </a:t>
            </a:r>
            <a:r>
              <a:rPr lang="da-DK" sz="1400" b="0" dirty="0">
                <a:hlinkClick r:id="rId2"/>
              </a:rPr>
              <a:t>https://www.linkedin.com/posts/deborahdunsire_raeodekorsjulestafet-activity-6875117926207303680-HUcn?utm_source=linkedin_share&amp;utm_medium=member_desktop_web</a:t>
            </a:r>
            <a:r>
              <a:rPr lang="da-DK" sz="1400" b="0" dirty="0"/>
              <a:t> </a:t>
            </a:r>
          </a:p>
        </p:txBody>
      </p:sp>
      <p:sp>
        <p:nvSpPr>
          <p:cNvPr id="3" name="Footer Placeholder 2">
            <a:extLst>
              <a:ext uri="{FF2B5EF4-FFF2-40B4-BE49-F238E27FC236}">
                <a16:creationId xmlns:a16="http://schemas.microsoft.com/office/drawing/2014/main" id="{99EBC1EF-6D6A-4327-85C9-C719D1D4824E}"/>
              </a:ext>
            </a:extLst>
          </p:cNvPr>
          <p:cNvSpPr>
            <a:spLocks noGrp="1"/>
          </p:cNvSpPr>
          <p:nvPr>
            <p:ph type="ftr" sz="quarter" idx="11"/>
          </p:nvPr>
        </p:nvSpPr>
        <p:spPr>
          <a:xfrm>
            <a:off x="719139" y="6519157"/>
            <a:ext cx="7705724" cy="232135"/>
          </a:xfrm>
        </p:spPr>
        <p:txBody>
          <a:bodyPr anchor="ctr">
            <a:normAutofit/>
          </a:bodyPr>
          <a:lstStyle/>
          <a:p>
            <a:pPr>
              <a:spcAft>
                <a:spcPts val="600"/>
              </a:spcAft>
            </a:pPr>
            <a:r>
              <a:rPr lang="da-DK" noProof="0"/>
              <a:t>Røde Kors / Julestafet / Idékatalog</a:t>
            </a:r>
          </a:p>
        </p:txBody>
      </p:sp>
      <p:sp>
        <p:nvSpPr>
          <p:cNvPr id="4" name="Slide Number Placeholder 3">
            <a:extLst>
              <a:ext uri="{FF2B5EF4-FFF2-40B4-BE49-F238E27FC236}">
                <a16:creationId xmlns:a16="http://schemas.microsoft.com/office/drawing/2014/main" id="{6BCC8B64-7DDB-411C-AFF0-8B78017E82C7}"/>
              </a:ext>
            </a:extLst>
          </p:cNvPr>
          <p:cNvSpPr>
            <a:spLocks noGrp="1"/>
          </p:cNvSpPr>
          <p:nvPr>
            <p:ph type="sldNum" sz="quarter" idx="12"/>
          </p:nvPr>
        </p:nvSpPr>
        <p:spPr>
          <a:xfrm>
            <a:off x="8424862" y="6519157"/>
            <a:ext cx="501445" cy="232135"/>
          </a:xfrm>
        </p:spPr>
        <p:txBody>
          <a:bodyPr anchor="ctr">
            <a:normAutofit/>
          </a:bodyPr>
          <a:lstStyle/>
          <a:p>
            <a:pPr>
              <a:spcAft>
                <a:spcPts val="600"/>
              </a:spcAft>
            </a:pPr>
            <a:fld id="{846537C4-461C-40AD-BBFE-FC34AD250033}" type="slidenum">
              <a:rPr lang="da-DK" noProof="0" smtClean="0"/>
              <a:pPr>
                <a:spcAft>
                  <a:spcPts val="600"/>
                </a:spcAft>
              </a:pPr>
              <a:t>12</a:t>
            </a:fld>
            <a:endParaRPr lang="da-DK" noProof="0"/>
          </a:p>
        </p:txBody>
      </p:sp>
      <p:pic>
        <p:nvPicPr>
          <p:cNvPr id="25" name="Content Placeholder 24">
            <a:extLst>
              <a:ext uri="{FF2B5EF4-FFF2-40B4-BE49-F238E27FC236}">
                <a16:creationId xmlns:a16="http://schemas.microsoft.com/office/drawing/2014/main" id="{68D7782D-602A-4A51-82A6-5705DC67D23E}"/>
              </a:ext>
            </a:extLst>
          </p:cNvPr>
          <p:cNvPicPr>
            <a:picLocks noGrp="1" noChangeAspect="1"/>
          </p:cNvPicPr>
          <p:nvPr>
            <p:ph sz="half" idx="1"/>
          </p:nvPr>
        </p:nvPicPr>
        <p:blipFill>
          <a:blip r:embed="rId3"/>
          <a:stretch>
            <a:fillRect/>
          </a:stretch>
        </p:blipFill>
        <p:spPr>
          <a:xfrm>
            <a:off x="1044342" y="1862138"/>
            <a:ext cx="2942103" cy="4338637"/>
          </a:xfrm>
        </p:spPr>
      </p:pic>
    </p:spTree>
    <p:extLst>
      <p:ext uri="{BB962C8B-B14F-4D97-AF65-F5344CB8AC3E}">
        <p14:creationId xmlns:p14="http://schemas.microsoft.com/office/powerpoint/2010/main" val="239745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6343-C062-4CFE-83EE-142F4E9A463E}"/>
              </a:ext>
            </a:extLst>
          </p:cNvPr>
          <p:cNvSpPr>
            <a:spLocks noGrp="1"/>
          </p:cNvSpPr>
          <p:nvPr>
            <p:ph type="title"/>
          </p:nvPr>
        </p:nvSpPr>
        <p:spPr/>
        <p:txBody>
          <a:bodyPr/>
          <a:lstStyle/>
          <a:p>
            <a:r>
              <a:rPr lang="da-DK" dirty="0"/>
              <a:t>Idékatalog til Røde Kors Julestafet</a:t>
            </a:r>
          </a:p>
        </p:txBody>
      </p:sp>
      <p:sp>
        <p:nvSpPr>
          <p:cNvPr id="3" name="Footer Placeholder 2">
            <a:extLst>
              <a:ext uri="{FF2B5EF4-FFF2-40B4-BE49-F238E27FC236}">
                <a16:creationId xmlns:a16="http://schemas.microsoft.com/office/drawing/2014/main" id="{5D5C6D96-28E2-4534-A334-51E89EEC9A54}"/>
              </a:ext>
            </a:extLst>
          </p:cNvPr>
          <p:cNvSpPr>
            <a:spLocks noGrp="1"/>
          </p:cNvSpPr>
          <p:nvPr>
            <p:ph type="ftr" sz="quarter" idx="11"/>
          </p:nvPr>
        </p:nvSpPr>
        <p:spPr/>
        <p:txBody>
          <a:bodyPr/>
          <a:lstStyle/>
          <a:p>
            <a:r>
              <a:rPr lang="da-DK" noProof="0"/>
              <a:t>Røde Kors / Julestafet / Idékatalog</a:t>
            </a:r>
          </a:p>
        </p:txBody>
      </p:sp>
      <p:sp>
        <p:nvSpPr>
          <p:cNvPr id="4" name="Slide Number Placeholder 3">
            <a:extLst>
              <a:ext uri="{FF2B5EF4-FFF2-40B4-BE49-F238E27FC236}">
                <a16:creationId xmlns:a16="http://schemas.microsoft.com/office/drawing/2014/main" id="{BF832C66-7239-44F3-9A15-1B8554947742}"/>
              </a:ext>
            </a:extLst>
          </p:cNvPr>
          <p:cNvSpPr>
            <a:spLocks noGrp="1"/>
          </p:cNvSpPr>
          <p:nvPr>
            <p:ph type="sldNum" sz="quarter" idx="12"/>
          </p:nvPr>
        </p:nvSpPr>
        <p:spPr/>
        <p:txBody>
          <a:bodyPr/>
          <a:lstStyle/>
          <a:p>
            <a:fld id="{846537C4-461C-40AD-BBFE-FC34AD250033}" type="slidenum">
              <a:rPr lang="da-DK" noProof="0" smtClean="0"/>
              <a:pPr/>
              <a:t>2</a:t>
            </a:fld>
            <a:endParaRPr lang="da-DK" noProof="0"/>
          </a:p>
        </p:txBody>
      </p:sp>
      <p:sp>
        <p:nvSpPr>
          <p:cNvPr id="5" name="Text Placeholder 4">
            <a:extLst>
              <a:ext uri="{FF2B5EF4-FFF2-40B4-BE49-F238E27FC236}">
                <a16:creationId xmlns:a16="http://schemas.microsoft.com/office/drawing/2014/main" id="{901F14FB-E596-45BB-B8C2-C5225FD55306}"/>
              </a:ext>
            </a:extLst>
          </p:cNvPr>
          <p:cNvSpPr>
            <a:spLocks noGrp="1"/>
          </p:cNvSpPr>
          <p:nvPr>
            <p:ph type="body" sz="quarter" idx="13"/>
          </p:nvPr>
        </p:nvSpPr>
        <p:spPr/>
        <p:txBody>
          <a:bodyPr>
            <a:normAutofit/>
          </a:bodyPr>
          <a:lstStyle/>
          <a:p>
            <a:pPr algn="l"/>
            <a:r>
              <a:rPr lang="da-DK" sz="1800" dirty="0"/>
              <a:t>Tre gode huskeregler:</a:t>
            </a:r>
          </a:p>
          <a:p>
            <a:pPr marL="514350" indent="-514350" algn="l">
              <a:buAutoNum type="arabicParenR"/>
            </a:pPr>
            <a:r>
              <a:rPr lang="da-DK" sz="1800" dirty="0"/>
              <a:t>Skriv dine og din virksomheds ambitioner ind i relation til Røde Kors Julestafet, og brug kernefortællingen til inspiration.</a:t>
            </a:r>
          </a:p>
          <a:p>
            <a:pPr marL="514350" indent="-514350" algn="l">
              <a:buAutoNum type="arabicParenR"/>
            </a:pPr>
            <a:r>
              <a:rPr lang="da-DK" sz="1800" dirty="0"/>
              <a:t>Tag et billede eller lav en video, der vækker opsigt, og som tydeligt viser, at det er Røde Kors Julestafet, du deltager i.</a:t>
            </a:r>
          </a:p>
          <a:p>
            <a:pPr marL="514350" indent="-514350" algn="l">
              <a:buAutoNum type="arabicParenR"/>
            </a:pPr>
            <a:r>
              <a:rPr lang="da-DK" sz="1800" dirty="0"/>
              <a:t>Tag den erhvervsleder, du modtager stafetten fra, den næste du udfordrer og #RødeKorsJulestafet i dit opslag. </a:t>
            </a:r>
          </a:p>
          <a:p>
            <a:pPr marL="514350" indent="-514350" algn="l">
              <a:buAutoNum type="arabicParenR"/>
            </a:pPr>
            <a:endParaRPr lang="da-DK" sz="1800" dirty="0"/>
          </a:p>
          <a:p>
            <a:pPr algn="l"/>
            <a:r>
              <a:rPr lang="da-DK" sz="1800" dirty="0"/>
              <a:t>Med sjovt og nærværende indhold engagerer du dit netværk i dit CSR-arbejde, når ud til flere mennesker og bygger relationer. </a:t>
            </a:r>
          </a:p>
        </p:txBody>
      </p:sp>
    </p:spTree>
    <p:extLst>
      <p:ext uri="{BB962C8B-B14F-4D97-AF65-F5344CB8AC3E}">
        <p14:creationId xmlns:p14="http://schemas.microsoft.com/office/powerpoint/2010/main" val="36736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63F3-FC4A-48D5-A055-8A3DBA907390}"/>
              </a:ext>
            </a:extLst>
          </p:cNvPr>
          <p:cNvSpPr>
            <a:spLocks noGrp="1"/>
          </p:cNvSpPr>
          <p:nvPr>
            <p:ph type="title"/>
          </p:nvPr>
        </p:nvSpPr>
        <p:spPr/>
        <p:txBody>
          <a:bodyPr>
            <a:normAutofit/>
          </a:bodyPr>
          <a:lstStyle/>
          <a:p>
            <a:r>
              <a:rPr lang="da-DK" sz="2000" dirty="0"/>
              <a:t>Mads </a:t>
            </a:r>
            <a:r>
              <a:rPr lang="da-DK" sz="2000" dirty="0" err="1"/>
              <a:t>Skovlund</a:t>
            </a:r>
            <a:r>
              <a:rPr lang="da-DK" sz="2000" dirty="0"/>
              <a:t> Pedersen, Nordea</a:t>
            </a:r>
          </a:p>
        </p:txBody>
      </p:sp>
      <p:pic>
        <p:nvPicPr>
          <p:cNvPr id="8" name="Content Placeholder 7">
            <a:extLst>
              <a:ext uri="{FF2B5EF4-FFF2-40B4-BE49-F238E27FC236}">
                <a16:creationId xmlns:a16="http://schemas.microsoft.com/office/drawing/2014/main" id="{96F6F98E-50D8-4138-A957-98F929324BCC}"/>
              </a:ext>
            </a:extLst>
          </p:cNvPr>
          <p:cNvPicPr>
            <a:picLocks noGrp="1" noChangeAspect="1"/>
          </p:cNvPicPr>
          <p:nvPr>
            <p:ph sz="half" idx="1"/>
          </p:nvPr>
        </p:nvPicPr>
        <p:blipFill>
          <a:blip r:embed="rId2"/>
          <a:stretch>
            <a:fillRect/>
          </a:stretch>
        </p:blipFill>
        <p:spPr>
          <a:xfrm>
            <a:off x="783177" y="1862138"/>
            <a:ext cx="3464434" cy="4338637"/>
          </a:xfrm>
        </p:spPr>
      </p:pic>
      <p:sp>
        <p:nvSpPr>
          <p:cNvPr id="4" name="Content Placeholder 3">
            <a:extLst>
              <a:ext uri="{FF2B5EF4-FFF2-40B4-BE49-F238E27FC236}">
                <a16:creationId xmlns:a16="http://schemas.microsoft.com/office/drawing/2014/main" id="{AE42C778-FA07-4100-B107-1CFD1B303178}"/>
              </a:ext>
            </a:extLst>
          </p:cNvPr>
          <p:cNvSpPr>
            <a:spLocks noGrp="1"/>
          </p:cNvSpPr>
          <p:nvPr>
            <p:ph sz="half" idx="2"/>
          </p:nvPr>
        </p:nvSpPr>
        <p:spPr/>
        <p:txBody>
          <a:bodyPr>
            <a:normAutofit/>
          </a:bodyPr>
          <a:lstStyle/>
          <a:p>
            <a:r>
              <a:rPr lang="da-DK" sz="1400" b="0" dirty="0"/>
              <a:t>Mads </a:t>
            </a:r>
            <a:r>
              <a:rPr lang="da-DK" sz="1400" b="0" dirty="0" err="1"/>
              <a:t>Skovlund</a:t>
            </a:r>
            <a:r>
              <a:rPr lang="da-DK" sz="1400" b="0" dirty="0"/>
              <a:t> Pedersen skaber en engagerende video ved at tage ud til Susanne Mørch Koch og overdrage stafetten. De bruger Tivoli </a:t>
            </a:r>
            <a:r>
              <a:rPr lang="da-DK" sz="1400" b="0"/>
              <a:t>i historiefortællingen </a:t>
            </a:r>
            <a:r>
              <a:rPr lang="da-DK" sz="1400" b="0" dirty="0"/>
              <a:t>ved at mødes i en rutsjebane, hvilket fungerer godt. Både forrige og næste deltager tagges. </a:t>
            </a:r>
          </a:p>
          <a:p>
            <a:endParaRPr lang="da-DK" sz="1400" b="0" dirty="0">
              <a:hlinkClick r:id="rId3"/>
            </a:endParaRPr>
          </a:p>
          <a:p>
            <a:r>
              <a:rPr lang="da-DK" sz="1400" b="0" dirty="0">
                <a:hlinkClick r:id="rId3"/>
              </a:rPr>
              <a:t>https://www.linkedin.com/posts/mads-skovlund_raeodekors-raeodekorsjulestafet-activity-6866275761892986880-mijX?utm_source=linkedin_share&amp;utm_medium=member_desktop_web</a:t>
            </a:r>
            <a:r>
              <a:rPr lang="da-DK" sz="1400" b="0" dirty="0"/>
              <a:t> </a:t>
            </a:r>
          </a:p>
          <a:p>
            <a:endParaRPr lang="da-DK" sz="1400" b="0" dirty="0"/>
          </a:p>
        </p:txBody>
      </p:sp>
      <p:sp>
        <p:nvSpPr>
          <p:cNvPr id="5" name="Footer Placeholder 4">
            <a:extLst>
              <a:ext uri="{FF2B5EF4-FFF2-40B4-BE49-F238E27FC236}">
                <a16:creationId xmlns:a16="http://schemas.microsoft.com/office/drawing/2014/main" id="{709EA25F-CDB0-4166-ADBB-D0C368F8FBC5}"/>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6A2B016B-2178-4113-AE5D-3EF97A0076A1}"/>
              </a:ext>
            </a:extLst>
          </p:cNvPr>
          <p:cNvSpPr>
            <a:spLocks noGrp="1"/>
          </p:cNvSpPr>
          <p:nvPr>
            <p:ph type="sldNum" sz="quarter" idx="12"/>
          </p:nvPr>
        </p:nvSpPr>
        <p:spPr/>
        <p:txBody>
          <a:bodyPr/>
          <a:lstStyle/>
          <a:p>
            <a:fld id="{846537C4-461C-40AD-BBFE-FC34AD250033}" type="slidenum">
              <a:rPr lang="da-DK" noProof="0" smtClean="0"/>
              <a:pPr/>
              <a:t>3</a:t>
            </a:fld>
            <a:endParaRPr lang="da-DK" noProof="0"/>
          </a:p>
        </p:txBody>
      </p:sp>
    </p:spTree>
    <p:extLst>
      <p:ext uri="{BB962C8B-B14F-4D97-AF65-F5344CB8AC3E}">
        <p14:creationId xmlns:p14="http://schemas.microsoft.com/office/powerpoint/2010/main" val="32742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B244-EBCF-4F9C-9D08-9B8C2D431C57}"/>
              </a:ext>
            </a:extLst>
          </p:cNvPr>
          <p:cNvSpPr>
            <a:spLocks noGrp="1"/>
          </p:cNvSpPr>
          <p:nvPr>
            <p:ph type="title"/>
          </p:nvPr>
        </p:nvSpPr>
        <p:spPr/>
        <p:txBody>
          <a:bodyPr>
            <a:normAutofit/>
          </a:bodyPr>
          <a:lstStyle/>
          <a:p>
            <a:r>
              <a:rPr lang="da-DK" sz="2000" dirty="0"/>
              <a:t>Susanne Mørch Koch, Tivoli</a:t>
            </a:r>
          </a:p>
        </p:txBody>
      </p:sp>
      <p:pic>
        <p:nvPicPr>
          <p:cNvPr id="8" name="Content Placeholder 7">
            <a:extLst>
              <a:ext uri="{FF2B5EF4-FFF2-40B4-BE49-F238E27FC236}">
                <a16:creationId xmlns:a16="http://schemas.microsoft.com/office/drawing/2014/main" id="{961A0498-A677-4F35-8D23-B6C6040B4B8D}"/>
              </a:ext>
            </a:extLst>
          </p:cNvPr>
          <p:cNvPicPr>
            <a:picLocks noGrp="1" noChangeAspect="1"/>
          </p:cNvPicPr>
          <p:nvPr>
            <p:ph sz="half" idx="1"/>
          </p:nvPr>
        </p:nvPicPr>
        <p:blipFill>
          <a:blip r:embed="rId2"/>
          <a:stretch>
            <a:fillRect/>
          </a:stretch>
        </p:blipFill>
        <p:spPr>
          <a:xfrm>
            <a:off x="1192334" y="1862138"/>
            <a:ext cx="2646119" cy="4338637"/>
          </a:xfrm>
        </p:spPr>
      </p:pic>
      <p:sp>
        <p:nvSpPr>
          <p:cNvPr id="4" name="Content Placeholder 3">
            <a:extLst>
              <a:ext uri="{FF2B5EF4-FFF2-40B4-BE49-F238E27FC236}">
                <a16:creationId xmlns:a16="http://schemas.microsoft.com/office/drawing/2014/main" id="{3BC87A40-627D-4259-85A0-8E7640D904AA}"/>
              </a:ext>
            </a:extLst>
          </p:cNvPr>
          <p:cNvSpPr>
            <a:spLocks noGrp="1"/>
          </p:cNvSpPr>
          <p:nvPr>
            <p:ph sz="half" idx="2"/>
          </p:nvPr>
        </p:nvSpPr>
        <p:spPr/>
        <p:txBody>
          <a:bodyPr>
            <a:normAutofit/>
          </a:bodyPr>
          <a:lstStyle/>
          <a:p>
            <a:r>
              <a:rPr lang="da-DK" sz="1400" b="0" dirty="0"/>
              <a:t>Susanne Mørch Koch leverer fysisk stafetten videre, hvilket skaber en engagerende video for begge virksomheder. Det engagerer også at gøre opslaget personligt, og tage udgangspunkt i sig selv.</a:t>
            </a:r>
            <a:endParaRPr lang="da-DK" sz="1400" b="0" dirty="0">
              <a:hlinkClick r:id="rId3"/>
            </a:endParaRPr>
          </a:p>
          <a:p>
            <a:endParaRPr lang="da-DK" sz="1400" b="0" dirty="0">
              <a:hlinkClick r:id="rId3"/>
            </a:endParaRPr>
          </a:p>
          <a:p>
            <a:r>
              <a:rPr lang="da-DK" sz="1400" b="0" dirty="0">
                <a:hlinkClick r:id="rId3"/>
              </a:rPr>
              <a:t>https://www.linkedin.com/posts/susanne-m%C3%B8rch-koch-3601443_raeodekors-raeodekorsjulestafet-activity-6866601625482510336-qWvQ?utm_source=linkedin_share&amp;utm_medium=member_desktop_web</a:t>
            </a:r>
            <a:r>
              <a:rPr lang="da-DK" sz="1400" b="0" dirty="0"/>
              <a:t> </a:t>
            </a:r>
          </a:p>
          <a:p>
            <a:endParaRPr lang="da-DK" dirty="0"/>
          </a:p>
        </p:txBody>
      </p:sp>
      <p:sp>
        <p:nvSpPr>
          <p:cNvPr id="5" name="Footer Placeholder 4">
            <a:extLst>
              <a:ext uri="{FF2B5EF4-FFF2-40B4-BE49-F238E27FC236}">
                <a16:creationId xmlns:a16="http://schemas.microsoft.com/office/drawing/2014/main" id="{71673116-E4A1-4914-98CF-CC708A0F22EF}"/>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45ADEC9D-5886-41B8-855D-17F5E69C6810}"/>
              </a:ext>
            </a:extLst>
          </p:cNvPr>
          <p:cNvSpPr>
            <a:spLocks noGrp="1"/>
          </p:cNvSpPr>
          <p:nvPr>
            <p:ph type="sldNum" sz="quarter" idx="12"/>
          </p:nvPr>
        </p:nvSpPr>
        <p:spPr/>
        <p:txBody>
          <a:bodyPr/>
          <a:lstStyle/>
          <a:p>
            <a:fld id="{846537C4-461C-40AD-BBFE-FC34AD250033}" type="slidenum">
              <a:rPr lang="da-DK" noProof="0" smtClean="0"/>
              <a:pPr/>
              <a:t>4</a:t>
            </a:fld>
            <a:endParaRPr lang="da-DK" noProof="0"/>
          </a:p>
        </p:txBody>
      </p:sp>
    </p:spTree>
    <p:extLst>
      <p:ext uri="{BB962C8B-B14F-4D97-AF65-F5344CB8AC3E}">
        <p14:creationId xmlns:p14="http://schemas.microsoft.com/office/powerpoint/2010/main" val="281703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99F0-0F41-44EA-A6A1-C9A092BAFAC1}"/>
              </a:ext>
            </a:extLst>
          </p:cNvPr>
          <p:cNvSpPr>
            <a:spLocks noGrp="1"/>
          </p:cNvSpPr>
          <p:nvPr>
            <p:ph type="title"/>
          </p:nvPr>
        </p:nvSpPr>
        <p:spPr/>
        <p:txBody>
          <a:bodyPr>
            <a:normAutofit/>
          </a:bodyPr>
          <a:lstStyle/>
          <a:p>
            <a:r>
              <a:rPr lang="da-DK" sz="2000" dirty="0"/>
              <a:t>Lars Jensen, Royal Unibrew</a:t>
            </a:r>
          </a:p>
        </p:txBody>
      </p:sp>
      <p:pic>
        <p:nvPicPr>
          <p:cNvPr id="8" name="Content Placeholder 7">
            <a:extLst>
              <a:ext uri="{FF2B5EF4-FFF2-40B4-BE49-F238E27FC236}">
                <a16:creationId xmlns:a16="http://schemas.microsoft.com/office/drawing/2014/main" id="{D3323004-C1CC-494B-A510-CA603284A208}"/>
              </a:ext>
            </a:extLst>
          </p:cNvPr>
          <p:cNvPicPr>
            <a:picLocks noGrp="1" noChangeAspect="1"/>
          </p:cNvPicPr>
          <p:nvPr>
            <p:ph sz="half" idx="1"/>
          </p:nvPr>
        </p:nvPicPr>
        <p:blipFill>
          <a:blip r:embed="rId2"/>
          <a:stretch>
            <a:fillRect/>
          </a:stretch>
        </p:blipFill>
        <p:spPr>
          <a:xfrm>
            <a:off x="1140922" y="1862138"/>
            <a:ext cx="2748944" cy="4338637"/>
          </a:xfrm>
        </p:spPr>
      </p:pic>
      <p:sp>
        <p:nvSpPr>
          <p:cNvPr id="4" name="Content Placeholder 3">
            <a:extLst>
              <a:ext uri="{FF2B5EF4-FFF2-40B4-BE49-F238E27FC236}">
                <a16:creationId xmlns:a16="http://schemas.microsoft.com/office/drawing/2014/main" id="{D1860266-1D7F-40FA-B30D-43E3C40B1806}"/>
              </a:ext>
            </a:extLst>
          </p:cNvPr>
          <p:cNvSpPr>
            <a:spLocks noGrp="1"/>
          </p:cNvSpPr>
          <p:nvPr>
            <p:ph sz="half" idx="2"/>
          </p:nvPr>
        </p:nvSpPr>
        <p:spPr/>
        <p:txBody>
          <a:bodyPr>
            <a:normAutofit/>
          </a:bodyPr>
          <a:lstStyle/>
          <a:p>
            <a:r>
              <a:rPr lang="da-DK" sz="1400" b="0" dirty="0"/>
              <a:t>Et billede kan også engagere, og det gør Lars Jensen med dette billede ved at holde god øjenkontakt. Samtidig viser han både Julestafetten og Faxe Kondi frem, som gør det nemt at aflæse. I opslaget italesætter han Faxe Kondis værdier og CSR-profil.</a:t>
            </a:r>
          </a:p>
          <a:p>
            <a:endParaRPr lang="da-DK" sz="1400" b="0" dirty="0">
              <a:hlinkClick r:id="rId3"/>
            </a:endParaRPr>
          </a:p>
          <a:p>
            <a:r>
              <a:rPr lang="da-DK" sz="1400" b="0" dirty="0">
                <a:hlinkClick r:id="rId3"/>
              </a:rPr>
              <a:t>https://www.linkedin.com/posts/lars-jensen-6a70394_raeodekors-raeodekors-raeodekorsjulestafet-activity-6867029065568718848-Pm8L?utm_source=linkedin_share&amp;utm_medium=member_desktop_web</a:t>
            </a:r>
            <a:r>
              <a:rPr lang="da-DK" sz="1400" b="0" dirty="0"/>
              <a:t> </a:t>
            </a:r>
          </a:p>
          <a:p>
            <a:endParaRPr lang="da-DK" sz="1400" b="0" dirty="0"/>
          </a:p>
        </p:txBody>
      </p:sp>
      <p:sp>
        <p:nvSpPr>
          <p:cNvPr id="5" name="Footer Placeholder 4">
            <a:extLst>
              <a:ext uri="{FF2B5EF4-FFF2-40B4-BE49-F238E27FC236}">
                <a16:creationId xmlns:a16="http://schemas.microsoft.com/office/drawing/2014/main" id="{5C49FAA5-CD15-4419-8F2A-55CB52DEA683}"/>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FD2A7A1E-F8CA-41CE-9BE3-C719F35446ED}"/>
              </a:ext>
            </a:extLst>
          </p:cNvPr>
          <p:cNvSpPr>
            <a:spLocks noGrp="1"/>
          </p:cNvSpPr>
          <p:nvPr>
            <p:ph type="sldNum" sz="quarter" idx="12"/>
          </p:nvPr>
        </p:nvSpPr>
        <p:spPr/>
        <p:txBody>
          <a:bodyPr/>
          <a:lstStyle/>
          <a:p>
            <a:fld id="{846537C4-461C-40AD-BBFE-FC34AD250033}" type="slidenum">
              <a:rPr lang="da-DK" noProof="0" smtClean="0"/>
              <a:pPr/>
              <a:t>5</a:t>
            </a:fld>
            <a:endParaRPr lang="da-DK" noProof="0"/>
          </a:p>
        </p:txBody>
      </p:sp>
    </p:spTree>
    <p:extLst>
      <p:ext uri="{BB962C8B-B14F-4D97-AF65-F5344CB8AC3E}">
        <p14:creationId xmlns:p14="http://schemas.microsoft.com/office/powerpoint/2010/main" val="163124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0E3F-DAA2-4FF2-BF0F-38F1AA1F08C2}"/>
              </a:ext>
            </a:extLst>
          </p:cNvPr>
          <p:cNvSpPr>
            <a:spLocks noGrp="1"/>
          </p:cNvSpPr>
          <p:nvPr>
            <p:ph type="title"/>
          </p:nvPr>
        </p:nvSpPr>
        <p:spPr/>
        <p:txBody>
          <a:bodyPr>
            <a:normAutofit/>
          </a:bodyPr>
          <a:lstStyle/>
          <a:p>
            <a:r>
              <a:rPr lang="da-DK" sz="2000" dirty="0"/>
              <a:t>Henriette Hallberg Thygesen, A.P. Møller - Mærsk</a:t>
            </a:r>
          </a:p>
        </p:txBody>
      </p:sp>
      <p:pic>
        <p:nvPicPr>
          <p:cNvPr id="8" name="Content Placeholder 7">
            <a:extLst>
              <a:ext uri="{FF2B5EF4-FFF2-40B4-BE49-F238E27FC236}">
                <a16:creationId xmlns:a16="http://schemas.microsoft.com/office/drawing/2014/main" id="{13C564EA-7E3D-4320-B69D-55A56D29A96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053388" y="1862138"/>
            <a:ext cx="2924011" cy="4338637"/>
          </a:xfrm>
        </p:spPr>
      </p:pic>
      <p:sp>
        <p:nvSpPr>
          <p:cNvPr id="4" name="Content Placeholder 3">
            <a:extLst>
              <a:ext uri="{FF2B5EF4-FFF2-40B4-BE49-F238E27FC236}">
                <a16:creationId xmlns:a16="http://schemas.microsoft.com/office/drawing/2014/main" id="{6413AAA2-645A-4471-843E-7F7868F34393}"/>
              </a:ext>
            </a:extLst>
          </p:cNvPr>
          <p:cNvSpPr>
            <a:spLocks noGrp="1"/>
          </p:cNvSpPr>
          <p:nvPr>
            <p:ph sz="half" idx="2"/>
          </p:nvPr>
        </p:nvSpPr>
        <p:spPr/>
        <p:txBody>
          <a:bodyPr>
            <a:normAutofit/>
          </a:bodyPr>
          <a:lstStyle/>
          <a:p>
            <a:r>
              <a:rPr lang="da-DK" sz="1400" b="0" dirty="0"/>
              <a:t>Henriette Thygesen </a:t>
            </a:r>
            <a:r>
              <a:rPr lang="da-DK" sz="1400" b="0" dirty="0" err="1"/>
              <a:t>shipper</a:t>
            </a:r>
            <a:r>
              <a:rPr lang="da-DK" sz="1400" b="0" dirty="0"/>
              <a:t> stafetten videre i en lille container, som taler ind i A.P. Møller – </a:t>
            </a:r>
            <a:r>
              <a:rPr lang="da-DK" sz="1400" b="0" dirty="0" err="1"/>
              <a:t>Mærsk’s</a:t>
            </a:r>
            <a:r>
              <a:rPr lang="da-DK" sz="1400" b="0" dirty="0"/>
              <a:t> virksomhed. Samtidig bruger hun opslaget til at tale om virksomhedens CSR-profil.</a:t>
            </a:r>
          </a:p>
          <a:p>
            <a:endParaRPr lang="da-DK" sz="1400" b="0" dirty="0">
              <a:hlinkClick r:id="rId3"/>
            </a:endParaRPr>
          </a:p>
          <a:p>
            <a:r>
              <a:rPr lang="da-DK" sz="1400" b="0" dirty="0">
                <a:hlinkClick r:id="rId4"/>
              </a:rPr>
              <a:t>https://www.linkedin.com/posts/henriette-hallberg-thygesen-84b7722_raeodekorsjulestafet-maersk-activity-7008797240555110400-Bwrn?utm_source=share&amp;utm_medium=member_desktop</a:t>
            </a:r>
            <a:r>
              <a:rPr lang="da-DK" sz="1400" b="0" dirty="0"/>
              <a:t> </a:t>
            </a:r>
          </a:p>
        </p:txBody>
      </p:sp>
      <p:sp>
        <p:nvSpPr>
          <p:cNvPr id="5" name="Footer Placeholder 4">
            <a:extLst>
              <a:ext uri="{FF2B5EF4-FFF2-40B4-BE49-F238E27FC236}">
                <a16:creationId xmlns:a16="http://schemas.microsoft.com/office/drawing/2014/main" id="{6AFE1A28-1EA0-46DB-8FD4-702504919E82}"/>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8B1EA143-6F8F-4737-8086-8295E0BE0AA7}"/>
              </a:ext>
            </a:extLst>
          </p:cNvPr>
          <p:cNvSpPr>
            <a:spLocks noGrp="1"/>
          </p:cNvSpPr>
          <p:nvPr>
            <p:ph type="sldNum" sz="quarter" idx="12"/>
          </p:nvPr>
        </p:nvSpPr>
        <p:spPr/>
        <p:txBody>
          <a:bodyPr/>
          <a:lstStyle/>
          <a:p>
            <a:fld id="{846537C4-461C-40AD-BBFE-FC34AD250033}" type="slidenum">
              <a:rPr lang="da-DK" noProof="0" smtClean="0"/>
              <a:pPr/>
              <a:t>6</a:t>
            </a:fld>
            <a:endParaRPr lang="da-DK" noProof="0"/>
          </a:p>
        </p:txBody>
      </p:sp>
    </p:spTree>
    <p:extLst>
      <p:ext uri="{BB962C8B-B14F-4D97-AF65-F5344CB8AC3E}">
        <p14:creationId xmlns:p14="http://schemas.microsoft.com/office/powerpoint/2010/main" val="70589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F1A6-25A4-49C1-BBEF-651CFAF85604}"/>
              </a:ext>
            </a:extLst>
          </p:cNvPr>
          <p:cNvSpPr>
            <a:spLocks noGrp="1"/>
          </p:cNvSpPr>
          <p:nvPr>
            <p:ph type="title"/>
          </p:nvPr>
        </p:nvSpPr>
        <p:spPr/>
        <p:txBody>
          <a:bodyPr>
            <a:normAutofit/>
          </a:bodyPr>
          <a:lstStyle/>
          <a:p>
            <a:r>
              <a:rPr lang="da-DK" sz="2000" dirty="0"/>
              <a:t>Nana Bule, Microsoft Denmark</a:t>
            </a:r>
          </a:p>
        </p:txBody>
      </p:sp>
      <p:pic>
        <p:nvPicPr>
          <p:cNvPr id="8" name="Content Placeholder 7">
            <a:extLst>
              <a:ext uri="{FF2B5EF4-FFF2-40B4-BE49-F238E27FC236}">
                <a16:creationId xmlns:a16="http://schemas.microsoft.com/office/drawing/2014/main" id="{96F39897-4D8B-45CC-87B2-2300E9899E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719138" y="2222783"/>
            <a:ext cx="3592512" cy="3617345"/>
          </a:xfrm>
        </p:spPr>
      </p:pic>
      <p:sp>
        <p:nvSpPr>
          <p:cNvPr id="4" name="Content Placeholder 3">
            <a:extLst>
              <a:ext uri="{FF2B5EF4-FFF2-40B4-BE49-F238E27FC236}">
                <a16:creationId xmlns:a16="http://schemas.microsoft.com/office/drawing/2014/main" id="{E59C3241-18FA-40ED-AA48-EBCA8A33053D}"/>
              </a:ext>
            </a:extLst>
          </p:cNvPr>
          <p:cNvSpPr>
            <a:spLocks noGrp="1"/>
          </p:cNvSpPr>
          <p:nvPr>
            <p:ph sz="half" idx="2"/>
          </p:nvPr>
        </p:nvSpPr>
        <p:spPr/>
        <p:txBody>
          <a:bodyPr>
            <a:normAutofit/>
          </a:bodyPr>
          <a:lstStyle/>
          <a:p>
            <a:r>
              <a:rPr lang="da-DK" sz="1400" b="0" dirty="0"/>
              <a:t>Nana Bule kaster stafetten videre, som skaber en sjov og engagerende effekt ved opstarten af stafetten. I opslaget taler hun om, den forskel, stafetten gør.</a:t>
            </a:r>
          </a:p>
          <a:p>
            <a:endParaRPr lang="da-DK" sz="1400" b="0" dirty="0">
              <a:hlinkClick r:id="rId3"/>
            </a:endParaRPr>
          </a:p>
          <a:p>
            <a:r>
              <a:rPr lang="da-DK" sz="1400" b="0" dirty="0">
                <a:hlinkClick r:id="rId4"/>
              </a:rPr>
              <a:t>https://www.linkedin.com/posts/nana-bule_raeodekorsjulestafet-activity-6999009439592685568-61TE?utm_source=share&amp;utm_medium=member_desktop</a:t>
            </a:r>
            <a:r>
              <a:rPr lang="da-DK" sz="1400" b="0" dirty="0"/>
              <a:t> </a:t>
            </a:r>
          </a:p>
        </p:txBody>
      </p:sp>
      <p:sp>
        <p:nvSpPr>
          <p:cNvPr id="5" name="Footer Placeholder 4">
            <a:extLst>
              <a:ext uri="{FF2B5EF4-FFF2-40B4-BE49-F238E27FC236}">
                <a16:creationId xmlns:a16="http://schemas.microsoft.com/office/drawing/2014/main" id="{FFB1053D-3E1F-45EC-B443-CA624FFFD8EE}"/>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FB5ABC5D-A396-4307-9A17-021D30279A08}"/>
              </a:ext>
            </a:extLst>
          </p:cNvPr>
          <p:cNvSpPr>
            <a:spLocks noGrp="1"/>
          </p:cNvSpPr>
          <p:nvPr>
            <p:ph type="sldNum" sz="quarter" idx="12"/>
          </p:nvPr>
        </p:nvSpPr>
        <p:spPr/>
        <p:txBody>
          <a:bodyPr/>
          <a:lstStyle/>
          <a:p>
            <a:fld id="{846537C4-461C-40AD-BBFE-FC34AD250033}" type="slidenum">
              <a:rPr lang="da-DK" noProof="0" smtClean="0"/>
              <a:pPr/>
              <a:t>7</a:t>
            </a:fld>
            <a:endParaRPr lang="da-DK" noProof="0"/>
          </a:p>
        </p:txBody>
      </p:sp>
    </p:spTree>
    <p:extLst>
      <p:ext uri="{BB962C8B-B14F-4D97-AF65-F5344CB8AC3E}">
        <p14:creationId xmlns:p14="http://schemas.microsoft.com/office/powerpoint/2010/main" val="315328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8EBF-591B-4212-84D0-C631743BBF15}"/>
              </a:ext>
            </a:extLst>
          </p:cNvPr>
          <p:cNvSpPr>
            <a:spLocks noGrp="1"/>
          </p:cNvSpPr>
          <p:nvPr>
            <p:ph type="title"/>
          </p:nvPr>
        </p:nvSpPr>
        <p:spPr/>
        <p:txBody>
          <a:bodyPr>
            <a:normAutofit/>
          </a:bodyPr>
          <a:lstStyle/>
          <a:p>
            <a:r>
              <a:rPr lang="da-DK" sz="2000" dirty="0"/>
              <a:t>Mads Nipper, Ørsted </a:t>
            </a:r>
          </a:p>
        </p:txBody>
      </p:sp>
      <p:sp>
        <p:nvSpPr>
          <p:cNvPr id="4" name="Content Placeholder 3">
            <a:extLst>
              <a:ext uri="{FF2B5EF4-FFF2-40B4-BE49-F238E27FC236}">
                <a16:creationId xmlns:a16="http://schemas.microsoft.com/office/drawing/2014/main" id="{0EF5BBFF-19BC-462A-B84C-C704394E3290}"/>
              </a:ext>
            </a:extLst>
          </p:cNvPr>
          <p:cNvSpPr>
            <a:spLocks noGrp="1"/>
          </p:cNvSpPr>
          <p:nvPr>
            <p:ph sz="half" idx="2"/>
          </p:nvPr>
        </p:nvSpPr>
        <p:spPr/>
        <p:txBody>
          <a:bodyPr>
            <a:normAutofit/>
          </a:bodyPr>
          <a:lstStyle/>
          <a:p>
            <a:r>
              <a:rPr lang="da-DK" sz="1300" b="0" dirty="0"/>
              <a:t>Mads Nipper får stafetten til at forsvinde, som skaber en underholdende afslutning på videoen. Derudover skriver han på engelsk for at skrive til sit publikum, og han taler Ørsteds værdier ind i stafetten.</a:t>
            </a:r>
          </a:p>
          <a:p>
            <a:endParaRPr lang="da-DK" sz="1300" b="0" dirty="0">
              <a:hlinkClick r:id="rId2"/>
            </a:endParaRPr>
          </a:p>
          <a:p>
            <a:r>
              <a:rPr lang="da-DK" sz="1300" b="0" dirty="0">
                <a:hlinkClick r:id="rId2"/>
              </a:rPr>
              <a:t>https://www.linkedin.com/posts/mads-nipper-7b6a31_thank-you-for-the-baton-nana-bule-and-microsoft-activity-6871389103145988097-9oq9?utm_source=linkedin_share&amp;utm_medium=member_desktop_web</a:t>
            </a:r>
            <a:r>
              <a:rPr lang="da-DK" sz="1300" b="0" dirty="0"/>
              <a:t> </a:t>
            </a:r>
          </a:p>
          <a:p>
            <a:endParaRPr lang="da-DK" sz="1300" b="0" dirty="0"/>
          </a:p>
        </p:txBody>
      </p:sp>
      <p:sp>
        <p:nvSpPr>
          <p:cNvPr id="5" name="Footer Placeholder 4">
            <a:extLst>
              <a:ext uri="{FF2B5EF4-FFF2-40B4-BE49-F238E27FC236}">
                <a16:creationId xmlns:a16="http://schemas.microsoft.com/office/drawing/2014/main" id="{05AF4718-D852-4957-905D-656E08DCA1F5}"/>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D6CDB7D5-BD68-4C04-95FB-8205B7842521}"/>
              </a:ext>
            </a:extLst>
          </p:cNvPr>
          <p:cNvSpPr>
            <a:spLocks noGrp="1"/>
          </p:cNvSpPr>
          <p:nvPr>
            <p:ph type="sldNum" sz="quarter" idx="12"/>
          </p:nvPr>
        </p:nvSpPr>
        <p:spPr/>
        <p:txBody>
          <a:bodyPr/>
          <a:lstStyle/>
          <a:p>
            <a:fld id="{846537C4-461C-40AD-BBFE-FC34AD250033}" type="slidenum">
              <a:rPr lang="da-DK" noProof="0" smtClean="0"/>
              <a:pPr/>
              <a:t>8</a:t>
            </a:fld>
            <a:endParaRPr lang="da-DK" noProof="0"/>
          </a:p>
        </p:txBody>
      </p:sp>
      <p:pic>
        <p:nvPicPr>
          <p:cNvPr id="14" name="Content Placeholder 13">
            <a:extLst>
              <a:ext uri="{FF2B5EF4-FFF2-40B4-BE49-F238E27FC236}">
                <a16:creationId xmlns:a16="http://schemas.microsoft.com/office/drawing/2014/main" id="{2E1501B8-F16E-4DC8-B9FB-31C2BF51FCEF}"/>
              </a:ext>
            </a:extLst>
          </p:cNvPr>
          <p:cNvPicPr>
            <a:picLocks noGrp="1" noChangeAspect="1"/>
          </p:cNvPicPr>
          <p:nvPr>
            <p:ph sz="half" idx="1"/>
          </p:nvPr>
        </p:nvPicPr>
        <p:blipFill>
          <a:blip r:embed="rId3"/>
          <a:stretch>
            <a:fillRect/>
          </a:stretch>
        </p:blipFill>
        <p:spPr>
          <a:xfrm>
            <a:off x="732853" y="1862138"/>
            <a:ext cx="3565081" cy="4338637"/>
          </a:xfrm>
        </p:spPr>
      </p:pic>
    </p:spTree>
    <p:extLst>
      <p:ext uri="{BB962C8B-B14F-4D97-AF65-F5344CB8AC3E}">
        <p14:creationId xmlns:p14="http://schemas.microsoft.com/office/powerpoint/2010/main" val="4433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BF25-15F1-4788-8554-E5E53BC7F54F}"/>
              </a:ext>
            </a:extLst>
          </p:cNvPr>
          <p:cNvSpPr>
            <a:spLocks noGrp="1"/>
          </p:cNvSpPr>
          <p:nvPr>
            <p:ph type="title"/>
          </p:nvPr>
        </p:nvSpPr>
        <p:spPr/>
        <p:txBody>
          <a:bodyPr>
            <a:normAutofit/>
          </a:bodyPr>
          <a:lstStyle/>
          <a:p>
            <a:r>
              <a:rPr lang="da-DK" sz="2000" dirty="0"/>
              <a:t>Peter </a:t>
            </a:r>
            <a:r>
              <a:rPr lang="da-DK" sz="2000" dirty="0" err="1"/>
              <a:t>Tuborgh</a:t>
            </a:r>
            <a:r>
              <a:rPr lang="da-DK" sz="2000" dirty="0"/>
              <a:t>, Arla Foods</a:t>
            </a:r>
          </a:p>
        </p:txBody>
      </p:sp>
      <p:pic>
        <p:nvPicPr>
          <p:cNvPr id="8" name="Content Placeholder 7">
            <a:extLst>
              <a:ext uri="{FF2B5EF4-FFF2-40B4-BE49-F238E27FC236}">
                <a16:creationId xmlns:a16="http://schemas.microsoft.com/office/drawing/2014/main" id="{A2BA45E0-B932-4D83-8D20-4DCB3D7F792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461725" y="1862138"/>
            <a:ext cx="2107338" cy="4338637"/>
          </a:xfrm>
        </p:spPr>
      </p:pic>
      <p:sp>
        <p:nvSpPr>
          <p:cNvPr id="4" name="Content Placeholder 3">
            <a:extLst>
              <a:ext uri="{FF2B5EF4-FFF2-40B4-BE49-F238E27FC236}">
                <a16:creationId xmlns:a16="http://schemas.microsoft.com/office/drawing/2014/main" id="{5741AB7B-ED07-492F-AEA9-0166E5B7346E}"/>
              </a:ext>
            </a:extLst>
          </p:cNvPr>
          <p:cNvSpPr>
            <a:spLocks noGrp="1"/>
          </p:cNvSpPr>
          <p:nvPr>
            <p:ph sz="half" idx="2"/>
          </p:nvPr>
        </p:nvSpPr>
        <p:spPr/>
        <p:txBody>
          <a:bodyPr>
            <a:normAutofit/>
          </a:bodyPr>
          <a:lstStyle/>
          <a:p>
            <a:r>
              <a:rPr lang="da-DK" sz="1400" b="0" dirty="0"/>
              <a:t>Både videoen og opslaget har fokus på, hvordan virksomhedens værdier flugter med Røde Kors’, som er en mulighed for at italesætte virksomhedens værdigrundlag. Forrige og næste deltager i julestafetten er tagget.</a:t>
            </a:r>
          </a:p>
          <a:p>
            <a:endParaRPr lang="da-DK" sz="1400" b="0" dirty="0">
              <a:hlinkClick r:id="rId3"/>
            </a:endParaRPr>
          </a:p>
          <a:p>
            <a:r>
              <a:rPr lang="da-DK" sz="1400" b="0" dirty="0">
                <a:hlinkClick r:id="rId4"/>
              </a:rPr>
              <a:t>https://www.linkedin.com/posts/peder-tuborgh-aba04935_raeodekorsjulestafet-strongertogether-createthefuture-activity-7009161800369725440-eeLW?utm_source=share&amp;utm_medium=member_desktop</a:t>
            </a:r>
            <a:r>
              <a:rPr lang="da-DK" sz="1400" b="0" dirty="0"/>
              <a:t> </a:t>
            </a:r>
          </a:p>
        </p:txBody>
      </p:sp>
      <p:sp>
        <p:nvSpPr>
          <p:cNvPr id="5" name="Footer Placeholder 4">
            <a:extLst>
              <a:ext uri="{FF2B5EF4-FFF2-40B4-BE49-F238E27FC236}">
                <a16:creationId xmlns:a16="http://schemas.microsoft.com/office/drawing/2014/main" id="{17DC2A16-1F2E-4FA8-A896-FF9AD98FDA81}"/>
              </a:ext>
            </a:extLst>
          </p:cNvPr>
          <p:cNvSpPr>
            <a:spLocks noGrp="1"/>
          </p:cNvSpPr>
          <p:nvPr>
            <p:ph type="ftr" sz="quarter" idx="11"/>
          </p:nvPr>
        </p:nvSpPr>
        <p:spPr/>
        <p:txBody>
          <a:bodyPr/>
          <a:lstStyle/>
          <a:p>
            <a:r>
              <a:rPr lang="da-DK" noProof="0"/>
              <a:t>Røde Kors / Julestafet / Idékatalog</a:t>
            </a:r>
          </a:p>
        </p:txBody>
      </p:sp>
      <p:sp>
        <p:nvSpPr>
          <p:cNvPr id="6" name="Slide Number Placeholder 5">
            <a:extLst>
              <a:ext uri="{FF2B5EF4-FFF2-40B4-BE49-F238E27FC236}">
                <a16:creationId xmlns:a16="http://schemas.microsoft.com/office/drawing/2014/main" id="{464545E2-0D95-4AC2-BAA8-982B09FF7346}"/>
              </a:ext>
            </a:extLst>
          </p:cNvPr>
          <p:cNvSpPr>
            <a:spLocks noGrp="1"/>
          </p:cNvSpPr>
          <p:nvPr>
            <p:ph type="sldNum" sz="quarter" idx="12"/>
          </p:nvPr>
        </p:nvSpPr>
        <p:spPr/>
        <p:txBody>
          <a:bodyPr/>
          <a:lstStyle/>
          <a:p>
            <a:fld id="{846537C4-461C-40AD-BBFE-FC34AD250033}" type="slidenum">
              <a:rPr lang="da-DK" noProof="0" smtClean="0"/>
              <a:pPr/>
              <a:t>9</a:t>
            </a:fld>
            <a:endParaRPr lang="da-DK" noProof="0"/>
          </a:p>
        </p:txBody>
      </p:sp>
    </p:spTree>
    <p:extLst>
      <p:ext uri="{BB962C8B-B14F-4D97-AF65-F5344CB8AC3E}">
        <p14:creationId xmlns:p14="http://schemas.microsoft.com/office/powerpoint/2010/main" val="37354336"/>
      </p:ext>
    </p:extLst>
  </p:cSld>
  <p:clrMapOvr>
    <a:masterClrMapping/>
  </p:clrMapOvr>
</p:sld>
</file>

<file path=ppt/theme/theme1.xml><?xml version="1.0" encoding="utf-8"?>
<a:theme xmlns:a="http://schemas.openxmlformats.org/drawingml/2006/main" name="Dansk Røde Kors">
  <a:themeElements>
    <a:clrScheme name="Dansk Røde Kors Red">
      <a:dk1>
        <a:sysClr val="windowText" lastClr="000000"/>
      </a:dk1>
      <a:lt1>
        <a:sysClr val="window" lastClr="FFFFFF"/>
      </a:lt1>
      <a:dk2>
        <a:srgbClr val="E30A0B"/>
      </a:dk2>
      <a:lt2>
        <a:srgbClr val="FFFFFF"/>
      </a:lt2>
      <a:accent1>
        <a:srgbClr val="C8171E"/>
      </a:accent1>
      <a:accent2>
        <a:srgbClr val="F27581"/>
      </a:accent2>
      <a:accent3>
        <a:srgbClr val="F7B0BD"/>
      </a:accent3>
      <a:accent4>
        <a:srgbClr val="FCD2DD"/>
      </a:accent4>
      <a:accent5>
        <a:srgbClr val="FAF2F4"/>
      </a:accent5>
      <a:accent6>
        <a:srgbClr val="C6C4C5"/>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K Document" ma:contentTypeID="0x010100BAF7254234723E48BEAA5279D19E83B800C36C914586390C42838AE05A5E8E75AC" ma:contentTypeVersion="28" ma:contentTypeDescription="Create a new document." ma:contentTypeScope="" ma:versionID="cd749b3d9366a36e0dde9129352ebfd2">
  <xsd:schema xmlns:xsd="http://www.w3.org/2001/XMLSchema" xmlns:xs="http://www.w3.org/2001/XMLSchema" xmlns:p="http://schemas.microsoft.com/office/2006/metadata/properties" xmlns:ns2="d04ac8df-6fd2-482f-b819-b97b1136af7f" xmlns:ns3="d3f2a782-cfb1-48dd-bf27-20ddc5399741" xmlns:ns4="abbeec68-b05e-4e2e-88e5-2ac3e13fe809" xmlns:ns5="0be8eb3f-a8e1-4cf0-a2d0-7eb029e62c8d" xmlns:ns6="14bfd2bb-3d4a-4549-9197-f3410a8da64b" xmlns:ns7="ab54f01e-8b2d-4223-91e6-3b0df8076605" targetNamespace="http://schemas.microsoft.com/office/2006/metadata/properties" ma:root="true" ma:fieldsID="00311b7925a8d8ab0801cd101a3012b3" ns2:_="" ns3:_="" ns4:_="" ns5:_="" ns6:_="" ns7:_="">
    <xsd:import namespace="d04ac8df-6fd2-482f-b819-b97b1136af7f"/>
    <xsd:import namespace="d3f2a782-cfb1-48dd-bf27-20ddc5399741"/>
    <xsd:import namespace="abbeec68-b05e-4e2e-88e5-2ac3e13fe809"/>
    <xsd:import namespace="0be8eb3f-a8e1-4cf0-a2d0-7eb029e62c8d"/>
    <xsd:import namespace="14bfd2bb-3d4a-4549-9197-f3410a8da64b"/>
    <xsd:import namespace="ab54f01e-8b2d-4223-91e6-3b0df8076605"/>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5:rkParentCase_x003a_Name" minOccurs="0"/>
                <xsd:element ref="ns6:wpItemlocation" minOccurs="0"/>
                <xsd:element ref="ns7:rkRelatedDoc" minOccurs="0"/>
                <xsd:element ref="ns2:rkConfidential" minOccurs="0"/>
                <xsd:element ref="ns5:k8d35b0a338f476d99bc1fe3bded36bf" minOccurs="0"/>
                <xsd:element ref="ns2:e5404abefda04403849637b8b186ca8b" minOccurs="0"/>
                <xsd:element ref="ns5:a2827204595648ca891b7b344517df78" minOccurs="0"/>
                <xsd:element ref="ns2:p8b010f7df5842dca681a0912c2bcab2" minOccurs="0"/>
                <xsd:element ref="ns3:TaxCatchAllLabel" minOccurs="0"/>
                <xsd:element ref="ns3:TaxCatchAll" minOccurs="0"/>
                <xsd:element ref="ns5:n2b10f58b723465e9920abf4a44d9f91" minOccurs="0"/>
                <xsd:element ref="ns2:a30301ec14f1485491da311a88d487d0" minOccurs="0"/>
                <xsd:element ref="ns5:MediaServiceMetadata" minOccurs="0"/>
                <xsd:element ref="ns5:MediaServiceFastMetadata" minOccurs="0"/>
                <xsd:element ref="ns5:lcf76f155ced4ddcb4097134ff3c332f" minOccurs="0"/>
                <xsd:element ref="ns5:MediaServiceGenerationTime" minOccurs="0"/>
                <xsd:element ref="ns5:MediaServiceEventHashCode" minOccurs="0"/>
                <xsd:element ref="ns5:MediaServiceDateTaken" minOccurs="0"/>
                <xsd:element ref="ns5:MediaLengthInSeconds" minOccurs="0"/>
                <xsd:element ref="ns5:MediaServiceSearchProperties" minOccurs="0"/>
                <xsd:element ref="ns5:zpaGDPR_Sag_Bereg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ma:readOnly="false">
      <xsd:simpleType>
        <xsd:restriction base="dms:DateTime"/>
      </xsd:simpleType>
    </xsd:element>
    <xsd:element name="rkDeletionDate" ma:index="3" nillable="true" ma:displayName="Deletion Date" ma:description="" ma:format="DateOnly" ma:internalName="rkDeletionDate" ma:readOnly="false">
      <xsd:simpleType>
        <xsd:restriction base="dms:DateTime"/>
      </xsd:simpleType>
    </xsd:element>
    <xsd:element name="rkYellowNoteDoc" ma:index="4" nillable="true" ma:displayName="Yellow Note Doc" ma:internalName="rkYellowNoteDoc" ma:readOnly="false">
      <xsd:simpleType>
        <xsd:restriction base="dms:Note">
          <xsd:maxLength value="255"/>
        </xsd:restriction>
      </xsd:simpleType>
    </xsd:element>
    <xsd:element name="rkDocumentAdvis" ma:index="7" nillable="true" ma:displayName="Document Advis" ma:hidden="true" ma:internalName="rkDocumentAdvis" ma:readOnly="false">
      <xsd:simpleType>
        <xsd:restriction base="dms:Note"/>
      </xsd:simpleType>
    </xsd:element>
    <xsd:element name="rkArchivingPeriod" ma:index="8" nillable="true" ma:displayName="Archiving Period" ma:default="2019-2024" ma:hidden="true" ma:internalName="rkArchivingPeriod" ma:readOnly="false">
      <xsd:simpleType>
        <xsd:restriction base="dms:Text">
          <xsd:maxLength value="255"/>
        </xsd:restriction>
      </xsd:simpleType>
    </xsd:element>
    <xsd:element name="wpBusinessModule" ma:index="12" nillable="true" ma:displayName="Business Module" ma:default="LK Sager" ma:hidden="true" ma:internalName="wpBusinessModule" ma:readOnly="false">
      <xsd:simpleType>
        <xsd:restriction base="dms:Text"/>
      </xsd:simpleType>
    </xsd:element>
    <xsd:element name="rkProjectNumber" ma:index="13" nillable="true" ma:displayName="Project Number" ma:default="" ma:hidden="true" ma:internalName="rkProjectNumber" ma:readOnly="false">
      <xsd:simpleType>
        <xsd:restriction base="dms:Text">
          <xsd:maxLength value="255"/>
        </xsd:restriction>
      </xsd:simpleType>
    </xsd:element>
    <xsd:element name="rkCaseID" ma:index="16" nillable="true" ma:displayName="Case ID" ma:default="LK-2022-000114" ma:hidden="true" ma:internalName="rkCaseID" ma:readOnly="false">
      <xsd:simpleType>
        <xsd:restriction base="dms:Text">
          <xsd:maxLength value="255"/>
        </xsd:restriction>
      </xsd:simpleType>
    </xsd:element>
    <xsd:element name="rkConfidential" ma:index="26" nillable="true" ma:displayName="Confidential" ma:default="False" ma:description="" ma:internalName="rkConfidential" ma:readOnly="false">
      <xsd:simpleType>
        <xsd:restriction base="dms:Boolean"/>
      </xsd:simpleType>
    </xsd:element>
    <xsd:element name="e5404abefda04403849637b8b186ca8b" ma:index="28"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p8b010f7df5842dca681a0912c2bcab2" ma:index="31" nillable="true" ma:taxonomy="true" ma:internalName="p8b010f7df5842dca681a0912c2bcab2" ma:taxonomyFieldName="rkDocDirection" ma:displayName="Document Direction" ma:readOnly="false"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element name="a30301ec14f1485491da311a88d487d0" ma:index="37"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f2a782-cfb1-48dd-bf27-20ddc5399741" elementFormDefault="qualified">
    <xsd:import namespace="http://schemas.microsoft.com/office/2006/documentManagement/types"/>
    <xsd:import namespace="http://schemas.microsoft.com/office/infopath/2007/PartnerControls"/>
    <xsd:element name="TaxCatchAllLabel" ma:index="32" nillable="true" ma:displayName="Taxonomy Catch All Column1" ma:hidden="true" ma:list="{9abbc0f7-fb38-40f2-a07c-eb7c6d22dfe4}" ma:internalName="TaxCatchAllLabel" ma:readOnly="true" ma:showField="CatchAllDataLabel" ma:web="d3f2a782-cfb1-48dd-bf27-20ddc5399741">
      <xsd:complexType>
        <xsd:complexContent>
          <xsd:extension base="dms:MultiChoiceLookup">
            <xsd:sequence>
              <xsd:element name="Value" type="dms:Lookup" maxOccurs="unbounded" minOccurs="0" nillable="true"/>
            </xsd:sequence>
          </xsd:extension>
        </xsd:complexContent>
      </xsd:complexType>
    </xsd:element>
    <xsd:element name="TaxCatchAll" ma:index="33" nillable="true" ma:displayName="Taxonomy Catch All Column" ma:hidden="true" ma:list="{9abbc0f7-fb38-40f2-a07c-eb7c6d22dfe4}" ma:internalName="TaxCatchAll" ma:showField="CatchAllData" ma:web="d3f2a782-cfb1-48dd-bf27-20ddc53997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hidden="tru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e8eb3f-a8e1-4cf0-a2d0-7eb029e62c8d" elementFormDefault="qualified">
    <xsd:import namespace="http://schemas.microsoft.com/office/2006/documentManagement/types"/>
    <xsd:import namespace="http://schemas.microsoft.com/office/infopath/2007/PartnerControls"/>
    <xsd:element name="wp_entitynamefield" ma:index="11" nillable="true" ma:displayName="Case name" ma:default="ERH Kampagne Julestafet 2022" ma:hidden="true" ma:internalName="wp_entitynamefield" ma:readOnly="false">
      <xsd:simpleType>
        <xsd:restriction base="dms:Text"/>
      </xsd:simpleType>
    </xsd:element>
    <xsd:element name="rkParentCase" ma:index="18" nillable="true" ma:displayName="Parent Case ID" ma:default="" ma:hidden="true" ma:internalName="rkParentCase" ma:readOnly="false">
      <xsd:simpleType>
        <xsd:restriction base="dms:Text"/>
      </xsd:simpleType>
    </xsd:element>
    <xsd:element name="rkParentCase_x003a_Name" ma:index="19" nillable="true" ma:displayName="Parent Case" ma:default="" ma:hidden="true" ma:internalName="rkParentCase_x003a_Name" ma:readOnly="false">
      <xsd:simpleType>
        <xsd:restriction base="dms:Text"/>
      </xsd:simpleType>
    </xsd:element>
    <xsd:element name="k8d35b0a338f476d99bc1fe3bded36bf" ma:index="27" nillable="true" ma:taxonomy="true" ma:internalName="k8d35b0a338f476d99bc1fe3bded36bf" ma:taxonomyFieldName="rkProcess" ma:displayName="Process" ma:readOnly="false" ma:default="" ma:fieldId="{48d35b0a-338f-476d-99bc-1fe3bded36bf}"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a2827204595648ca891b7b344517df78" ma:index="30" nillable="true" ma:taxonomy="true" ma:internalName="a2827204595648ca891b7b344517df78" ma:taxonomyFieldName="rkCaseRespUnit" ma:displayName="Case Responsible Unit" ma:readOnly="false" ma:default="194;#Fundraising ＆ Marketing:Partnerskaber ＆ kampagner|4daf450c-b6d1-4302-a97d-ab616e96e3b1" ma:fieldId="{a2827204-5956-48ca-891b-7b344517df78}" ma:sspId="a6bba7c3-5107-49f1-abb3-1b46ebc15f72" ma:termSetId="8e0c7b93-44db-40e5-8783-45b8f0433ae4" ma:anchorId="00000000-0000-0000-0000-000000000000" ma:open="false" ma:isKeyword="false">
      <xsd:complexType>
        <xsd:sequence>
          <xsd:element ref="pc:Terms" minOccurs="0" maxOccurs="1"/>
        </xsd:sequence>
      </xsd:complexType>
    </xsd:element>
    <xsd:element name="n2b10f58b723465e9920abf4a44d9f91" ma:index="34" nillable="true" ma:taxonomy="true" ma:internalName="n2b10f58b723465e9920abf4a44d9f91" ma:taxonomyFieldName="rkSubject" ma:displayName="Subject" ma:readOnly="false" ma:default="23;#Private sector fundraising|6efae9e9-5261-4fb6-aefd-35052e00734a" ma:fieldId="{72b10f58-b723-465e-9920-abf4a44d9f91}" ma:taxonomyMulti="true" ma:sspId="a6bba7c3-5107-49f1-abb3-1b46ebc15f72" ma:termSetId="c39bd6dd-8752-448c-817a-60b94217b09a" ma:anchorId="877d3b0b-78a5-436d-b780-b7d2507d4384" ma:open="false" ma:isKeyword="false">
      <xsd:complexType>
        <xsd:sequence>
          <xsd:element ref="pc:Terms" minOccurs="0" maxOccurs="1"/>
        </xsd:sequence>
      </xsd:complexType>
    </xsd:element>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a6bba7c3-5107-49f1-abb3-1b46ebc15f72" ma:termSetId="09814cd3-568e-fe90-9814-8d621ff8fb84" ma:anchorId="fba54fb3-c3e1-fe81-a776-ca4b69148c4d" ma:open="true" ma:isKeyword="false">
      <xsd:complexType>
        <xsd:sequence>
          <xsd:element ref="pc:Terms" minOccurs="0" maxOccurs="1"/>
        </xsd:sequence>
      </xsd:complex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DateTaken" ma:index="44" nillable="true" ma:displayName="MediaServiceDateTaken" ma:hidden="true" ma:indexed="true" ma:internalName="MediaServiceDateTaken" ma:readOnly="true">
      <xsd:simpleType>
        <xsd:restriction base="dms:Text"/>
      </xsd:simpleType>
    </xsd:element>
    <xsd:element name="MediaLengthInSeconds" ma:index="45" nillable="true" ma:displayName="MediaLengthInSeconds" ma:hidden="true" ma:internalName="MediaLengthInSeconds" ma:readOnly="true">
      <xsd:simpleType>
        <xsd:restriction base="dms:Unknown"/>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zpaGDPR_Sag_Beregnet" ma:index="47" nillable="true" ma:displayName="GDPR_Sag_Beregnet" ma:default="" ma:internalName="zpaGDPR_Sag_Beregne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2" nillable="true" ma:displayName="wpItemLocation" ma:default="52f89f3b39354c7c9851847cb57fcabb;4a4729547dea44959d8bce78817e3c8e;8269;"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54f01e-8b2d-4223-91e6-3b0df8076605" elementFormDefault="qualified">
    <xsd:import namespace="http://schemas.microsoft.com/office/2006/documentManagement/types"/>
    <xsd:import namespace="http://schemas.microsoft.com/office/infopath/2007/PartnerControls"/>
    <xsd:element name="rkRelatedDoc" ma:index="25" nillable="true" ma:displayName="Related document" ma:hidden="true" ma:list="{0be8eb3f-a8e1-4cf0-a2d0-7eb029e62c8d}" ma:internalName="rkRelatedDoc"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kYellowNoteDoc xmlns="d04ac8df-6fd2-482f-b819-b97b1136af7f" xsi:nil="true"/>
    <rkDocumentAdvis xmlns="d04ac8df-6fd2-482f-b819-b97b1136af7f" xsi:nil="true"/>
    <k8d35b0a338f476d99bc1fe3bded36bf xmlns="0be8eb3f-a8e1-4cf0-a2d0-7eb029e62c8d">
      <Terms xmlns="http://schemas.microsoft.com/office/infopath/2007/PartnerControls"/>
    </k8d35b0a338f476d99bc1fe3bded36bf>
    <a2827204595648ca891b7b344517df78 xmlns="0be8eb3f-a8e1-4cf0-a2d0-7eb029e62c8d">
      <Terms xmlns="http://schemas.microsoft.com/office/infopath/2007/PartnerControls">
        <TermInfo xmlns="http://schemas.microsoft.com/office/infopath/2007/PartnerControls">
          <TermName xmlns="http://schemas.microsoft.com/office/infopath/2007/PartnerControls">Fundraising ＆ Marketing:Partnerskaber ＆ kampagner</TermName>
          <TermId xmlns="http://schemas.microsoft.com/office/infopath/2007/PartnerControls">4daf450c-b6d1-4302-a97d-ab616e96e3b1</TermId>
        </TermInfo>
      </Terms>
    </a2827204595648ca891b7b344517df78>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TaxCatchAll xmlns="d3f2a782-cfb1-48dd-bf27-20ddc5399741">
      <Value>194</Value>
      <Value>18</Value>
      <Value>17</Value>
      <Value>23</Value>
      <Value>16</Value>
    </TaxCatchAll>
    <wp_entitynamefield xmlns="0be8eb3f-a8e1-4cf0-a2d0-7eb029e62c8d">ERH Kampagne Julestafet 2022</wp_entitynamefield>
    <wpBusinessModule xmlns="d04ac8df-6fd2-482f-b819-b97b1136af7f">LK Sager</wpBusinessModule>
    <rkConfidential xmlns="d04ac8df-6fd2-482f-b819-b97b1136af7f">false</rkConfidential>
    <wp_tag xmlns="abbeec68-b05e-4e2e-88e5-2ac3e13fe809">Open</wp_tag>
    <rkCaseID xmlns="d04ac8df-6fd2-482f-b819-b97b1136af7f">LK-2022-000114</rkCaseID>
    <wpDocumentId xmlns="abbeec68-b05e-4e2e-88e5-2ac3e13fe809">2022-82734</wpDocumentId>
    <rkParentCase_x003a_Name xmlns="0be8eb3f-a8e1-4cf0-a2d0-7eb029e62c8d" xsi:nil="true"/>
    <n2b10f58b723465e9920abf4a44d9f91 xmlns="0be8eb3f-a8e1-4cf0-a2d0-7eb029e62c8d">
      <Terms xmlns="http://schemas.microsoft.com/office/infopath/2007/PartnerControls">
        <TermInfo xmlns="http://schemas.microsoft.com/office/infopath/2007/PartnerControls">
          <TermName xmlns="http://schemas.microsoft.com/office/infopath/2007/PartnerControls">Private sector fundraising</TermName>
          <TermId xmlns="http://schemas.microsoft.com/office/infopath/2007/PartnerControls">6efae9e9-5261-4fb6-aefd-35052e00734a</TermId>
        </TermInfo>
      </Terms>
    </n2b10f58b723465e9920abf4a44d9f91>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rkActDate xmlns="d04ac8df-6fd2-482f-b819-b97b1136af7f" xsi:nil="true"/>
    <rkProjectNumber xmlns="d04ac8df-6fd2-482f-b819-b97b1136af7f" xsi:nil="true"/>
    <rkRelatedDoc xmlns="ab54f01e-8b2d-4223-91e6-3b0df8076605" xsi:nil="true"/>
    <lcf76f155ced4ddcb4097134ff3c332f xmlns="0be8eb3f-a8e1-4cf0-a2d0-7eb029e62c8d">
      <Terms xmlns="http://schemas.microsoft.com/office/infopath/2007/PartnerControls"/>
    </lcf76f155ced4ddcb4097134ff3c332f>
    <rkArchivingPeriod xmlns="d04ac8df-6fd2-482f-b819-b97b1136af7f">2019-2024</rkArchivingPeriod>
    <rkDeletionDate xmlns="d04ac8df-6fd2-482f-b819-b97b1136af7f" xsi:nil="true"/>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rkParentCase xmlns="0be8eb3f-a8e1-4cf0-a2d0-7eb029e62c8d" xsi:nil="true"/>
    <wpItemlocation xmlns="14bfd2bb-3d4a-4549-9197-f3410a8da64b">52f89f3b39354c7c9851847cb57fcabb;4a4729547dea44959d8bce78817e3c8e;8269;</wpItemlocation>
    <zpaGDPR_Sag_Beregnet xmlns="0be8eb3f-a8e1-4cf0-a2d0-7eb029e62c8d" xsi:nil="true"/>
  </documentManagement>
</p:properties>
</file>

<file path=customXml/itemProps1.xml><?xml version="1.0" encoding="utf-8"?>
<ds:datastoreItem xmlns:ds="http://schemas.openxmlformats.org/officeDocument/2006/customXml" ds:itemID="{FB2FB0A2-9D0E-4E8C-9B22-D0C18F2D1CE8}">
  <ds:schemaRefs>
    <ds:schemaRef ds:uri="http://schemas.microsoft.com/sharepoint/v3/contenttype/forms"/>
  </ds:schemaRefs>
</ds:datastoreItem>
</file>

<file path=customXml/itemProps2.xml><?xml version="1.0" encoding="utf-8"?>
<ds:datastoreItem xmlns:ds="http://schemas.openxmlformats.org/officeDocument/2006/customXml" ds:itemID="{84557564-9CA5-4E9A-A867-6D0A7A93F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ac8df-6fd2-482f-b819-b97b1136af7f"/>
    <ds:schemaRef ds:uri="d3f2a782-cfb1-48dd-bf27-20ddc5399741"/>
    <ds:schemaRef ds:uri="abbeec68-b05e-4e2e-88e5-2ac3e13fe809"/>
    <ds:schemaRef ds:uri="0be8eb3f-a8e1-4cf0-a2d0-7eb029e62c8d"/>
    <ds:schemaRef ds:uri="14bfd2bb-3d4a-4549-9197-f3410a8da64b"/>
    <ds:schemaRef ds:uri="ab54f01e-8b2d-4223-91e6-3b0df8076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E20943-8AB9-4419-A82C-B97BE671F1A0}">
  <ds:schemaRefs>
    <ds:schemaRef ds:uri="0be8eb3f-a8e1-4cf0-a2d0-7eb029e62c8d"/>
    <ds:schemaRef ds:uri="http://purl.org/dc/elements/1.1/"/>
    <ds:schemaRef ds:uri="http://schemas.openxmlformats.org/package/2006/metadata/core-properties"/>
    <ds:schemaRef ds:uri="ab54f01e-8b2d-4223-91e6-3b0df8076605"/>
    <ds:schemaRef ds:uri="http://schemas.microsoft.com/office/2006/documentManagement/types"/>
    <ds:schemaRef ds:uri="http://schemas.microsoft.com/office/infopath/2007/PartnerControls"/>
    <ds:schemaRef ds:uri="d04ac8df-6fd2-482f-b819-b97b1136af7f"/>
    <ds:schemaRef ds:uri="http://schemas.microsoft.com/office/2006/metadata/properties"/>
    <ds:schemaRef ds:uri="http://purl.org/dc/dcmitype/"/>
    <ds:schemaRef ds:uri="14bfd2bb-3d4a-4549-9197-f3410a8da64b"/>
    <ds:schemaRef ds:uri="abbeec68-b05e-4e2e-88e5-2ac3e13fe809"/>
    <ds:schemaRef ds:uri="d3f2a782-cfb1-48dd-bf27-20ddc539974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Dansk Roede Kors</Template>
  <TotalTime>500</TotalTime>
  <Words>898</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Verdana</vt:lpstr>
      <vt:lpstr>Dansk Røde Kors</vt:lpstr>
      <vt:lpstr>Røde Kors Julestafet</vt:lpstr>
      <vt:lpstr>Idékatalog til Røde Kors Julestafet</vt:lpstr>
      <vt:lpstr>Mads Skovlund Pedersen, Nordea</vt:lpstr>
      <vt:lpstr>Susanne Mørch Koch, Tivoli</vt:lpstr>
      <vt:lpstr>Lars Jensen, Royal Unibrew</vt:lpstr>
      <vt:lpstr>Henriette Hallberg Thygesen, A.P. Møller - Mærsk</vt:lpstr>
      <vt:lpstr>Nana Bule, Microsoft Denmark</vt:lpstr>
      <vt:lpstr>Mads Nipper, Ørsted </vt:lpstr>
      <vt:lpstr>Peter Tuborgh, Arla Foods</vt:lpstr>
      <vt:lpstr>Poul Due Jensen, Grundfos</vt:lpstr>
      <vt:lpstr>Ester Baiget, Novozymes</vt:lpstr>
      <vt:lpstr>Deborah Dunsire, Lundbeck</vt:lpstr>
    </vt:vector>
  </TitlesOfParts>
  <Company>Dansk Røde Kors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Flagship stores</dc:title>
  <dc:creator>Kasper Bøgsted Kristensen</dc:creator>
  <cp:lastModifiedBy>Kasper Bøgsted Kristensen</cp:lastModifiedBy>
  <cp:revision>4</cp:revision>
  <dcterms:created xsi:type="dcterms:W3CDTF">2022-04-11T12:41:49Z</dcterms:created>
  <dcterms:modified xsi:type="dcterms:W3CDTF">2023-05-22T13:49:58Z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0x010100BAF7254234723E48BEAA5279D19E83B800C36C914586390C42838AE05A5E8E75AC</vt:lpwstr>
  </property>
  <property fmtid="{D5CDD505-2E9C-101B-9397-08002B2CF9AE}" pid="4" name="rkSubject">
    <vt:lpwstr>23;#Private sector fundraising|6efae9e9-5261-4fb6-aefd-35052e00734a</vt:lpwstr>
  </property>
  <property fmtid="{D5CDD505-2E9C-101B-9397-08002B2CF9AE}" pid="5" name="MediaServiceImageTags">
    <vt:lpwstr/>
  </property>
  <property fmtid="{D5CDD505-2E9C-101B-9397-08002B2CF9AE}" pid="6" name="rkCaseRespUnit">
    <vt:lpwstr>194;#Fundraising ＆ Marketing:Partnerskaber ＆ kampagner|4daf450c-b6d1-4302-a97d-ab616e96e3b1</vt:lpwstr>
  </property>
  <property fmtid="{D5CDD505-2E9C-101B-9397-08002B2CF9AE}" pid="7" name="rkProcess">
    <vt:lpwstr/>
  </property>
  <property fmtid="{D5CDD505-2E9C-101B-9397-08002B2CF9AE}" pid="8" name="rkOpenConfidential">
    <vt:lpwstr>16;#Open|5b634c15-81a0-4474-a1b9-c7fcf95d35c4</vt:lpwstr>
  </property>
  <property fmtid="{D5CDD505-2E9C-101B-9397-08002B2CF9AE}" pid="9" name="rkDocDirection">
    <vt:lpwstr>17;#Internal|bf6bc60c-60b7-4f48-b412-c18e1ee58d20</vt:lpwstr>
  </property>
  <property fmtid="{D5CDD505-2E9C-101B-9397-08002B2CF9AE}" pid="10" name="rkDocumentStatus">
    <vt:lpwstr>18;#Final|9ae6fcd9-b451-46c0-9019-188a10b11456</vt:lpwstr>
  </property>
</Properties>
</file>